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Lst>
  <p:notesMasterIdLst>
    <p:notesMasterId r:id="rId6"/>
  </p:notesMasterIdLst>
  <p:sldIdLst>
    <p:sldId id="257" r:id="rId5"/>
    <p:sldId id="271" r:id="rId7"/>
    <p:sldId id="315" r:id="rId8"/>
    <p:sldId id="318" r:id="rId9"/>
    <p:sldId id="334" r:id="rId10"/>
    <p:sldId id="319" r:id="rId11"/>
    <p:sldId id="317" r:id="rId12"/>
    <p:sldId id="314" r:id="rId13"/>
    <p:sldId id="320" r:id="rId14"/>
    <p:sldId id="300" r:id="rId15"/>
    <p:sldId id="301" r:id="rId16"/>
    <p:sldId id="303" r:id="rId17"/>
    <p:sldId id="323" r:id="rId18"/>
    <p:sldId id="330" r:id="rId19"/>
    <p:sldId id="324" r:id="rId20"/>
    <p:sldId id="347" r:id="rId21"/>
    <p:sldId id="259" r:id="rId22"/>
  </p:sldIdLst>
  <p:sldSz cx="9144000" cy="5713730"/>
  <p:notesSz cx="6858000" cy="9144000"/>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sz="1400"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1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1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1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1400"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sz="1400"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sz="1400"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sz="1400"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sz="1400"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2FDB2607-1784-4EEB-B798-7EB5836EED8A}">
        <p14:showMediaCtrls xmlns:p14="http://schemas.microsoft.com/office/powerpoint/2010/main" val="1"/>
      </p:ext>
    </p:extLst>
  </p:showPr>
  <p:clrMru>
    <a:srgbClr val="FF9900"/>
    <a:srgbClr val="65ADBB"/>
    <a:srgbClr val="00FFCC"/>
    <a:srgbClr val="0066FF"/>
    <a:srgbClr val="CC3300"/>
    <a:srgbClr val="FFFF00"/>
    <a:srgbClr val="00FF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9926"/>
    <p:restoredTop sz="86463"/>
  </p:normalViewPr>
  <p:slideViewPr>
    <p:cSldViewPr snapToGrid="0" snapToObjects="1" showGuides="1">
      <p:cViewPr>
        <p:scale>
          <a:sx n="88" d="100"/>
          <a:sy n="88" d="100"/>
        </p:scale>
        <p:origin x="-186" y="-330"/>
      </p:cViewPr>
      <p:guideLst>
        <p:guide orient="horz" pos="1740"/>
        <p:guide pos="2882"/>
      </p:guideLst>
    </p:cSldViewPr>
  </p:slideViewPr>
  <p:outlineViewPr>
    <p:cViewPr>
      <p:scale>
        <a:sx n="33" d="100"/>
        <a:sy n="33" d="100"/>
      </p:scale>
      <p:origin x="0" y="28108"/>
    </p:cViewPr>
  </p:outlineViewPr>
  <p:notesTextViewPr>
    <p:cViewPr>
      <p:scale>
        <a:sx n="1" d="1"/>
        <a:sy n="1" d="1"/>
      </p:scale>
      <p:origin x="0" y="0"/>
    </p:cViewPr>
  </p:notesTextViewPr>
  <p:sorterViewPr showFormatting="0">
    <p:cViewPr>
      <p:scale>
        <a:sx n="100" d="100"/>
        <a:sy n="100" d="100"/>
      </p:scale>
      <p:origin x="0" y="22224"/>
    </p:cViewPr>
  </p:sorterViewPr>
  <p:gridSpacing cx="71999" cy="71999"/>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lstStyle>
            <a:lvl1pPr>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lstStyle>
            <a:lvl1pPr algn="r">
              <a:buFont typeface="Arial" panose="020B0604020202020204" pitchFamily="34" charset="0"/>
              <a:buNone/>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7412" name="Rectangle 4"/>
          <p:cNvSpPr>
            <a:spLocks noGrp="1"/>
          </p:cNvSpPr>
          <p:nvPr>
            <p:ph type="sldImg"/>
          </p:nvPr>
        </p:nvSpPr>
        <p:spPr>
          <a:xfrm>
            <a:off x="685800" y="685800"/>
            <a:ext cx="5486400" cy="3429000"/>
          </a:xfrm>
          <a:prstGeom prst="rect">
            <a:avLst/>
          </a:prstGeom>
          <a:noFill/>
          <a:ln w="9525">
            <a:noFill/>
          </a:ln>
        </p:spPr>
      </p:sp>
      <p:sp>
        <p:nvSpPr>
          <p:cNvPr id="2053"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ctr"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第二级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第三级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第四级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第五级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2054"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lstStyle>
            <a:lvl1pPr>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
            <a:pPr lvl="0" algn="r" eaLnBrk="1" hangingPunct="1">
              <a:buNone/>
            </a:pPr>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幻灯片图像占位符 1"/>
          <p:cNvSpPr>
            <a:spLocks noGrp="1" noRot="1" noChangeAspect="1" noTextEdit="1"/>
          </p:cNvSpPr>
          <p:nvPr>
            <p:ph type="sldImg"/>
          </p:nvPr>
        </p:nvSpPr>
        <p:spPr/>
      </p:sp>
      <p:sp>
        <p:nvSpPr>
          <p:cNvPr id="18435" name="备注占位符 2"/>
          <p:cNvSpPr>
            <a:spLocks noGrp="1"/>
          </p:cNvSpPr>
          <p:nvPr>
            <p:ph type="body"/>
          </p:nvPr>
        </p:nvSpPr>
        <p:spPr/>
        <p:txBody>
          <a:bodyPr wrap="square" lIns="91440" tIns="45720" rIns="91440" bIns="45720" anchor="ctr"/>
          <a:p>
            <a:pPr lvl="0"/>
            <a:endParaRPr lang="zh-CN" altLang="en-US" dirty="0"/>
          </a:p>
        </p:txBody>
      </p:sp>
      <p:sp>
        <p:nvSpPr>
          <p:cNvPr id="18436" name="灯片编号占位符 3"/>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zh-CN" altLang="en-US" dirty="0"/>
            </a:fld>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774332"/>
            <a:ext cx="7772400" cy="1225210"/>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371600" y="3237601"/>
            <a:ext cx="6400800" cy="1460094"/>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noProof="1" smtClean="0"/>
              <a:t>单击此处编辑母版副标题样式</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C0476FA-0F26-415F-84FC-1BD2BD33B482}"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C0476FA-0F26-415F-84FC-1BD2BD33B482}"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04719"/>
            <a:ext cx="1971675" cy="4842118"/>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628657" y="304719"/>
            <a:ext cx="5762625" cy="4842118"/>
          </a:xfr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C0476FA-0F26-415F-84FC-1BD2BD33B482}"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774332"/>
            <a:ext cx="7772400" cy="1225210"/>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371600" y="3237601"/>
            <a:ext cx="6400800" cy="1460094"/>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noProof="1" smtClean="0"/>
              <a:t>单击此处编辑母版副标题样式</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670868"/>
            <a:ext cx="7772400" cy="1134747"/>
          </a:xfrm>
        </p:spPr>
        <p:txBody>
          <a:bodyPr anchor="t"/>
          <a:lstStyle>
            <a:lvl1pPr algn="l">
              <a:defRPr sz="4000" b="1" cap="all"/>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722313" y="2421856"/>
            <a:ext cx="7772400" cy="124901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smtClean="0"/>
              <a:t>单击此处编辑母版文本样式</a:t>
            </a:r>
            <a:endParaRPr lang="zh-CN" altLang="en-US"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628650" y="1520406"/>
            <a:ext cx="3867150" cy="36264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4648200" y="1520406"/>
            <a:ext cx="3867150" cy="36264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536"/>
            <a:ext cx="8229600" cy="952236"/>
          </a:xfrm>
        </p:spPr>
        <p:txBody>
          <a:bodyPr/>
          <a:lstStyle>
            <a:lvl1pPr>
              <a:defRPr/>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457200" y="1279170"/>
            <a:ext cx="4040188" cy="53325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457200" y="1812425"/>
            <a:ext cx="4040188" cy="329156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45032" y="1279170"/>
            <a:ext cx="4041775" cy="53325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4645032" y="1812425"/>
            <a:ext cx="4041775" cy="329156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7" y="226954"/>
            <a:ext cx="3008313" cy="968106"/>
          </a:xfrm>
        </p:spPr>
        <p:txBody>
          <a:bodyPr anchor="b"/>
          <a:lstStyle>
            <a:lvl1pPr algn="l">
              <a:defRPr sz="20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575050" y="226954"/>
            <a:ext cx="5111750" cy="487703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457207" y="1195056"/>
            <a:ext cx="3008313" cy="39089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endParaRPr lang="zh-CN" altLang="en-US"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C0476FA-0F26-415F-84FC-1BD2BD33B482}"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999389"/>
            <a:ext cx="5486400" cy="472944"/>
          </a:xfrm>
        </p:spPr>
        <p:txBody>
          <a:bodyPr anchor="b"/>
          <a:lstStyle>
            <a:lvl1pPr algn="l">
              <a:defRPr sz="20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1792288" y="511033"/>
            <a:ext cx="5486400" cy="3428048"/>
          </a:xfrm>
        </p:spPr>
        <p:txBody>
          <a:bodyPr vert="horz" wrap="square" lIns="72390" tIns="36195" rIns="72390" bIns="36195"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7239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1792288" y="4472336"/>
            <a:ext cx="5486400" cy="66973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endParaRPr lang="zh-CN" altLang="en-US"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04719"/>
            <a:ext cx="1971675" cy="4842118"/>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628657" y="304719"/>
            <a:ext cx="5762625" cy="4842118"/>
          </a:xfr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774332"/>
            <a:ext cx="7772400" cy="1225210"/>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371600" y="3237601"/>
            <a:ext cx="6400800" cy="1460094"/>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noProof="1" smtClean="0"/>
              <a:t>单击此处编辑母版副标题样式</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670868"/>
            <a:ext cx="7772400" cy="1134747"/>
          </a:xfrm>
        </p:spPr>
        <p:txBody>
          <a:bodyPr anchor="t"/>
          <a:lstStyle>
            <a:lvl1pPr algn="l">
              <a:defRPr sz="4000" b="1" cap="all"/>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722313" y="2421856"/>
            <a:ext cx="7772400" cy="124901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smtClean="0"/>
              <a:t>单击此处编辑母版文本样式</a:t>
            </a:r>
            <a:endParaRPr lang="zh-CN" altLang="en-US"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628650" y="1520406"/>
            <a:ext cx="3867150" cy="36264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4648200" y="1520406"/>
            <a:ext cx="3867150" cy="36264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536"/>
            <a:ext cx="8229600" cy="952236"/>
          </a:xfrm>
        </p:spPr>
        <p:txBody>
          <a:bodyPr/>
          <a:lstStyle>
            <a:lvl1pPr>
              <a:defRPr/>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457200" y="1279170"/>
            <a:ext cx="4040188" cy="53325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457200" y="1812425"/>
            <a:ext cx="4040188" cy="329156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45032" y="1279170"/>
            <a:ext cx="4041775" cy="53325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4645032" y="1812425"/>
            <a:ext cx="4041775" cy="329156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670868"/>
            <a:ext cx="7772400" cy="1134747"/>
          </a:xfrm>
        </p:spPr>
        <p:txBody>
          <a:bodyPr anchor="t"/>
          <a:lstStyle>
            <a:lvl1pPr algn="l">
              <a:defRPr sz="4000" b="1" cap="all"/>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722313" y="2421856"/>
            <a:ext cx="7772400" cy="124901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smtClean="0"/>
              <a:t>单击此处编辑母版文本样式</a:t>
            </a:r>
            <a:endParaRPr lang="zh-CN" altLang="en-US"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C0476FA-0F26-415F-84FC-1BD2BD33B482}"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7" y="226954"/>
            <a:ext cx="3008313" cy="968106"/>
          </a:xfrm>
        </p:spPr>
        <p:txBody>
          <a:bodyPr anchor="b"/>
          <a:lstStyle>
            <a:lvl1pPr algn="l">
              <a:defRPr sz="20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575050" y="226954"/>
            <a:ext cx="5111750" cy="487703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457207" y="1195056"/>
            <a:ext cx="3008313" cy="39089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endParaRPr lang="zh-CN" altLang="en-US"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999389"/>
            <a:ext cx="5486400" cy="472944"/>
          </a:xfrm>
        </p:spPr>
        <p:txBody>
          <a:bodyPr anchor="b"/>
          <a:lstStyle>
            <a:lvl1pPr algn="l">
              <a:defRPr sz="20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1792288" y="511033"/>
            <a:ext cx="5486400" cy="3428048"/>
          </a:xfrm>
        </p:spPr>
        <p:txBody>
          <a:bodyPr vert="horz" wrap="square" lIns="72390" tIns="36195" rIns="72390" bIns="36195"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7239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1792288" y="4472336"/>
            <a:ext cx="5486400" cy="66973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endParaRPr lang="zh-CN" altLang="en-US"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04719"/>
            <a:ext cx="1971675" cy="4842118"/>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628657" y="304719"/>
            <a:ext cx="5762625" cy="4842118"/>
          </a:xfr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628650" y="1520406"/>
            <a:ext cx="3867150" cy="36264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4648200" y="1520406"/>
            <a:ext cx="3867150" cy="36264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C0476FA-0F26-415F-84FC-1BD2BD33B482}"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536"/>
            <a:ext cx="8229600" cy="952236"/>
          </a:xfrm>
        </p:spPr>
        <p:txBody>
          <a:bodyPr/>
          <a:lstStyle>
            <a:lvl1pPr>
              <a:defRPr/>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457200" y="1279170"/>
            <a:ext cx="4040188" cy="53325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457200" y="1812425"/>
            <a:ext cx="4040188" cy="329156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45032" y="1279170"/>
            <a:ext cx="4041775" cy="53325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4645032" y="1812425"/>
            <a:ext cx="4041775" cy="329156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C0476FA-0F26-415F-84FC-1BD2BD33B482}"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C0476FA-0F26-415F-84FC-1BD2BD33B482}"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C0476FA-0F26-415F-84FC-1BD2BD33B482}"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7" y="226954"/>
            <a:ext cx="3008313" cy="968106"/>
          </a:xfrm>
        </p:spPr>
        <p:txBody>
          <a:bodyPr anchor="b"/>
          <a:lstStyle>
            <a:lvl1pPr algn="l">
              <a:defRPr sz="20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575050" y="226954"/>
            <a:ext cx="5111750" cy="487703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457207" y="1195056"/>
            <a:ext cx="3008313" cy="39089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endParaRPr lang="zh-CN" altLang="en-US"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C0476FA-0F26-415F-84FC-1BD2BD33B482}"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999389"/>
            <a:ext cx="5486400" cy="472944"/>
          </a:xfrm>
        </p:spPr>
        <p:txBody>
          <a:bodyPr anchor="b"/>
          <a:lstStyle>
            <a:lvl1pPr algn="l">
              <a:defRPr sz="20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1792288" y="511033"/>
            <a:ext cx="5486400" cy="3428048"/>
          </a:xfrm>
        </p:spPr>
        <p:txBody>
          <a:bodyPr vert="horz" wrap="square" lIns="72390" tIns="36195" rIns="72390" bIns="36195"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7239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1792288" y="4472336"/>
            <a:ext cx="5486400" cy="66973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endParaRPr lang="zh-CN" altLang="en-US"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C0476FA-0F26-415F-84FC-1BD2BD33B482}"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2" Type="http://schemas.openxmlformats.org/officeDocument/2006/relationships/theme" Target="../theme/theme3.xml"/><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占位符 1"/>
          <p:cNvSpPr>
            <a:spLocks noGrp="1"/>
          </p:cNvSpPr>
          <p:nvPr>
            <p:ph type="title"/>
          </p:nvPr>
        </p:nvSpPr>
        <p:spPr>
          <a:xfrm>
            <a:off x="628650" y="304800"/>
            <a:ext cx="7886700" cy="1104900"/>
          </a:xfrm>
          <a:prstGeom prst="rect">
            <a:avLst/>
          </a:prstGeom>
          <a:noFill/>
          <a:ln w="9525">
            <a:noFill/>
          </a:ln>
        </p:spPr>
        <p:txBody>
          <a:bodyPr lIns="72390" tIns="36195" rIns="72390" bIns="36195" anchor="ctr"/>
          <a:p>
            <a:pPr lvl="0"/>
            <a:r>
              <a:rPr lang="zh-CN" altLang="zh-CN" dirty="0"/>
              <a:t>单击此处编辑母版标题样式</a:t>
            </a:r>
            <a:endParaRPr lang="zh-CN" altLang="zh-CN" dirty="0"/>
          </a:p>
        </p:txBody>
      </p:sp>
      <p:sp>
        <p:nvSpPr>
          <p:cNvPr id="1027" name="文本占位符 2"/>
          <p:cNvSpPr>
            <a:spLocks noGrp="1"/>
          </p:cNvSpPr>
          <p:nvPr>
            <p:ph type="body"/>
          </p:nvPr>
        </p:nvSpPr>
        <p:spPr>
          <a:xfrm>
            <a:off x="628650" y="1520825"/>
            <a:ext cx="7886700" cy="3625850"/>
          </a:xfrm>
          <a:prstGeom prst="rect">
            <a:avLst/>
          </a:prstGeom>
          <a:noFill/>
          <a:ln w="9525">
            <a:noFill/>
          </a:ln>
        </p:spPr>
        <p:txBody>
          <a:bodyPr lIns="72390" tIns="36195" rIns="72390" bIns="36195"/>
          <a:p>
            <a:pPr lvl="0"/>
            <a:r>
              <a:rPr lang="zh-CN" altLang="zh-CN" dirty="0"/>
              <a:t>单击此处编辑母版文本样式</a:t>
            </a:r>
            <a:endParaRPr lang="zh-CN" altLang="zh-CN" dirty="0"/>
          </a:p>
          <a:p>
            <a:pPr lvl="1"/>
            <a:r>
              <a:rPr lang="zh-CN" altLang="zh-CN" dirty="0"/>
              <a:t>第二级</a:t>
            </a:r>
            <a:endParaRPr lang="zh-CN" altLang="zh-CN" dirty="0"/>
          </a:p>
          <a:p>
            <a:pPr lvl="2"/>
            <a:r>
              <a:rPr lang="zh-CN" altLang="zh-CN" dirty="0"/>
              <a:t>第三级</a:t>
            </a:r>
            <a:endParaRPr lang="zh-CN" altLang="zh-CN" dirty="0"/>
          </a:p>
          <a:p>
            <a:pPr lvl="3"/>
            <a:r>
              <a:rPr lang="zh-CN" altLang="zh-CN" dirty="0"/>
              <a:t>第四级</a:t>
            </a:r>
            <a:endParaRPr lang="zh-CN" altLang="zh-CN" dirty="0"/>
          </a:p>
          <a:p>
            <a:pPr lvl="4"/>
            <a:r>
              <a:rPr lang="zh-CN" altLang="zh-CN" dirty="0"/>
              <a:t>第五级</a:t>
            </a:r>
            <a:endParaRPr lang="zh-CN" altLang="zh-CN" dirty="0"/>
          </a:p>
        </p:txBody>
      </p:sp>
      <p:sp>
        <p:nvSpPr>
          <p:cNvPr id="1028" name="日期占位符 3"/>
          <p:cNvSpPr>
            <a:spLocks noGrp="1" noChangeArrowheads="1"/>
          </p:cNvSpPr>
          <p:nvPr>
            <p:ph type="dt" sz="half" idx="2"/>
          </p:nvPr>
        </p:nvSpPr>
        <p:spPr bwMode="auto">
          <a:xfrm>
            <a:off x="628650" y="5295900"/>
            <a:ext cx="2057400" cy="303213"/>
          </a:xfrm>
          <a:prstGeom prst="rect">
            <a:avLst/>
          </a:prstGeom>
          <a:noFill/>
          <a:ln>
            <a:noFill/>
          </a:ln>
        </p:spPr>
        <p:txBody>
          <a:bodyPr vert="horz" wrap="square" lIns="72390" tIns="36195" rIns="72390" bIns="36195" numCol="1" anchor="ctr" anchorCtr="0" compatLnSpc="1"/>
          <a:lstStyle>
            <a:lvl1pPr>
              <a:buFont typeface="Arial" panose="020B0604020202020204" pitchFamily="34" charset="0"/>
              <a:buNone/>
              <a:defRPr sz="900">
                <a:solidFill>
                  <a:srgbClr val="898989"/>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C0476FA-0F26-415F-84FC-1BD2BD33B482}"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1029" name="页脚占位符 4"/>
          <p:cNvSpPr>
            <a:spLocks noGrp="1" noChangeArrowheads="1"/>
          </p:cNvSpPr>
          <p:nvPr>
            <p:ph type="ftr" sz="quarter" idx="3"/>
          </p:nvPr>
        </p:nvSpPr>
        <p:spPr bwMode="auto">
          <a:xfrm>
            <a:off x="3028950" y="5295900"/>
            <a:ext cx="3086100" cy="303213"/>
          </a:xfrm>
          <a:prstGeom prst="rect">
            <a:avLst/>
          </a:prstGeom>
          <a:noFill/>
          <a:ln>
            <a:noFill/>
          </a:ln>
        </p:spPr>
        <p:txBody>
          <a:bodyPr vert="horz" wrap="square" lIns="72390" tIns="36195" rIns="72390" bIns="36195" numCol="1" anchor="ctr" anchorCtr="0" compatLnSpc="1"/>
          <a:lstStyle>
            <a:lvl1pPr algn="ctr">
              <a:buFont typeface="Arial" panose="020B0604020202020204" pitchFamily="34" charset="0"/>
              <a:buNone/>
              <a:defRPr sz="900">
                <a:solidFill>
                  <a:srgbClr val="898989"/>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030" name="灯片编号占位符 5"/>
          <p:cNvSpPr>
            <a:spLocks noGrp="1" noChangeArrowheads="1"/>
          </p:cNvSpPr>
          <p:nvPr>
            <p:ph type="sldNum" sz="quarter" idx="4"/>
          </p:nvPr>
        </p:nvSpPr>
        <p:spPr bwMode="auto">
          <a:xfrm>
            <a:off x="6457950" y="5295900"/>
            <a:ext cx="2057400" cy="303213"/>
          </a:xfrm>
          <a:prstGeom prst="rect">
            <a:avLst/>
          </a:prstGeom>
          <a:noFill/>
          <a:ln>
            <a:noFill/>
          </a:ln>
        </p:spPr>
        <p:txBody>
          <a:bodyPr vert="horz" wrap="square" lIns="72390" tIns="36195" rIns="72390" bIns="36195" numCol="1" anchor="ctr" anchorCtr="0" compatLnSpc="1"/>
          <a:lstStyle>
            <a:lvl1pPr algn="r">
              <a:defRPr sz="900">
                <a:solidFill>
                  <a:srgbClr val="898989"/>
                </a:solidFill>
              </a:defRPr>
            </a:lvl1pPr>
          </a:lstStyle>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marL="723900" indent="-723900" algn="l" rtl="0" eaLnBrk="0" fontAlgn="base" hangingPunct="0">
        <a:lnSpc>
          <a:spcPct val="90000"/>
        </a:lnSpc>
        <a:spcBef>
          <a:spcPct val="0"/>
        </a:spcBef>
        <a:spcAft>
          <a:spcPct val="0"/>
        </a:spcAft>
        <a:defRPr sz="3400">
          <a:solidFill>
            <a:schemeClr val="tx1"/>
          </a:solidFill>
          <a:latin typeface="+mj-lt"/>
          <a:ea typeface="+mj-ea"/>
          <a:cs typeface="+mj-cs"/>
          <a:sym typeface="Calibri Light" panose="020F0302020204030204" pitchFamily="34" charset="0"/>
        </a:defRPr>
      </a:lvl1pPr>
      <a:lvl2pPr marL="723900" indent="-723900" algn="l" rtl="0" eaLnBrk="0" fontAlgn="base" hangingPunct="0">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723900" indent="-723900" algn="l" rtl="0" eaLnBrk="0" fontAlgn="base" hangingPunct="0">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723900" indent="-723900" algn="l" rtl="0" eaLnBrk="0" fontAlgn="base" hangingPunct="0">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723900" indent="-723900" algn="l" rtl="0" eaLnBrk="0" fontAlgn="base" hangingPunct="0">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181100" indent="-723900" algn="l" rtl="0" fontAlgn="base">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638300" indent="-723900" algn="l" rtl="0" fontAlgn="base">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095500" indent="-723900" algn="l" rtl="0" fontAlgn="base">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552700" indent="-723900" algn="l" rtl="0" fontAlgn="base">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180975" indent="-180975" algn="l" defTabSz="723900" rtl="0" eaLnBrk="0" fontAlgn="base" hangingPunct="0">
        <a:lnSpc>
          <a:spcPct val="90000"/>
        </a:lnSpc>
        <a:spcBef>
          <a:spcPts val="1000"/>
        </a:spcBef>
        <a:spcAft>
          <a:spcPct val="0"/>
        </a:spcAft>
        <a:buFont typeface="Arial" panose="020B0604020202020204" pitchFamily="34" charset="0"/>
        <a:buChar char="•"/>
        <a:defRPr sz="2200">
          <a:solidFill>
            <a:schemeClr val="tx1"/>
          </a:solidFill>
          <a:latin typeface="+mn-lt"/>
          <a:ea typeface="+mn-ea"/>
          <a:cs typeface="+mn-cs"/>
          <a:sym typeface="Calibri" panose="020F0502020204030204" pitchFamily="34" charset="0"/>
        </a:defRPr>
      </a:lvl1pPr>
      <a:lvl2pPr marL="542925" indent="-180975" algn="l" defTabSz="723900" rtl="0" eaLnBrk="0" fontAlgn="base" hangingPunct="0">
        <a:lnSpc>
          <a:spcPct val="90000"/>
        </a:lnSpc>
        <a:spcBef>
          <a:spcPts val="500"/>
        </a:spcBef>
        <a:spcAft>
          <a:spcPct val="0"/>
        </a:spcAft>
        <a:buFont typeface="Arial" panose="020B0604020202020204" pitchFamily="34" charset="0"/>
        <a:buChar char="•"/>
        <a:defRPr sz="1900">
          <a:solidFill>
            <a:schemeClr val="tx1"/>
          </a:solidFill>
          <a:latin typeface="+mn-lt"/>
          <a:ea typeface="+mn-ea"/>
          <a:sym typeface="Calibri" panose="020F0502020204030204" pitchFamily="34" charset="0"/>
        </a:defRPr>
      </a:lvl2pPr>
      <a:lvl3pPr marL="904875" indent="-180975" algn="l" defTabSz="723900" rtl="0" eaLnBrk="0" fontAlgn="base" hangingPunct="0">
        <a:lnSpc>
          <a:spcPct val="90000"/>
        </a:lnSpc>
        <a:spcBef>
          <a:spcPts val="500"/>
        </a:spcBef>
        <a:spcAft>
          <a:spcPct val="0"/>
        </a:spcAft>
        <a:buFont typeface="Arial" panose="020B0604020202020204" pitchFamily="34" charset="0"/>
        <a:buChar char="•"/>
        <a:defRPr sz="1500">
          <a:solidFill>
            <a:schemeClr val="tx1"/>
          </a:solidFill>
          <a:latin typeface="+mn-lt"/>
          <a:ea typeface="+mn-ea"/>
          <a:sym typeface="Calibri" panose="020F0502020204030204" pitchFamily="34" charset="0"/>
        </a:defRPr>
      </a:lvl3pPr>
      <a:lvl4pPr marL="1266825" indent="-180975" algn="l" defTabSz="723900"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4pPr>
      <a:lvl5pPr marL="1628775" indent="-180975" algn="l" defTabSz="723900"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5pPr>
      <a:lvl6pPr marL="2085975" indent="-180975" algn="l" rtl="0" fontAlgn="base">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6pPr>
      <a:lvl7pPr marL="2543175" indent="-180975" algn="l" rtl="0" fontAlgn="base">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7pPr>
      <a:lvl8pPr marL="3000375" indent="-180975" algn="l" rtl="0" fontAlgn="base">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8pPr>
      <a:lvl9pPr marL="3457575" indent="-180975" algn="l" rtl="0" fontAlgn="base">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标题占位符 1"/>
          <p:cNvSpPr>
            <a:spLocks noGrp="1"/>
          </p:cNvSpPr>
          <p:nvPr>
            <p:ph type="title"/>
          </p:nvPr>
        </p:nvSpPr>
        <p:spPr>
          <a:xfrm>
            <a:off x="628650" y="304800"/>
            <a:ext cx="7886700" cy="1104900"/>
          </a:xfrm>
          <a:prstGeom prst="rect">
            <a:avLst/>
          </a:prstGeom>
          <a:noFill/>
          <a:ln w="9525">
            <a:noFill/>
          </a:ln>
        </p:spPr>
        <p:txBody>
          <a:bodyPr lIns="72390" tIns="36195" rIns="72390" bIns="36195" anchor="ctr"/>
          <a:p>
            <a:pPr lvl="0"/>
            <a:r>
              <a:rPr lang="zh-CN" altLang="zh-CN" dirty="0"/>
              <a:t>单击此处编辑母版标题样式</a:t>
            </a:r>
            <a:endParaRPr lang="zh-CN" altLang="zh-CN" dirty="0"/>
          </a:p>
        </p:txBody>
      </p:sp>
      <p:sp>
        <p:nvSpPr>
          <p:cNvPr id="2051" name="文本占位符 2"/>
          <p:cNvSpPr>
            <a:spLocks noGrp="1"/>
          </p:cNvSpPr>
          <p:nvPr>
            <p:ph type="body"/>
          </p:nvPr>
        </p:nvSpPr>
        <p:spPr>
          <a:xfrm>
            <a:off x="628650" y="1520825"/>
            <a:ext cx="7886700" cy="3625850"/>
          </a:xfrm>
          <a:prstGeom prst="rect">
            <a:avLst/>
          </a:prstGeom>
          <a:noFill/>
          <a:ln w="9525">
            <a:noFill/>
          </a:ln>
        </p:spPr>
        <p:txBody>
          <a:bodyPr lIns="72390" tIns="36195" rIns="72390" bIns="36195"/>
          <a:p>
            <a:pPr lvl="0"/>
            <a:r>
              <a:rPr lang="zh-CN" altLang="zh-CN" dirty="0"/>
              <a:t>单击此处编辑母版文本样式</a:t>
            </a:r>
            <a:endParaRPr lang="zh-CN" altLang="zh-CN" dirty="0"/>
          </a:p>
          <a:p>
            <a:pPr lvl="1"/>
            <a:r>
              <a:rPr lang="zh-CN" altLang="zh-CN" dirty="0"/>
              <a:t>第二级</a:t>
            </a:r>
            <a:endParaRPr lang="zh-CN" altLang="zh-CN" dirty="0"/>
          </a:p>
          <a:p>
            <a:pPr lvl="2"/>
            <a:r>
              <a:rPr lang="zh-CN" altLang="zh-CN" dirty="0"/>
              <a:t>第三级</a:t>
            </a:r>
            <a:endParaRPr lang="zh-CN" altLang="zh-CN" dirty="0"/>
          </a:p>
          <a:p>
            <a:pPr lvl="3"/>
            <a:r>
              <a:rPr lang="zh-CN" altLang="zh-CN" dirty="0"/>
              <a:t>第四级</a:t>
            </a:r>
            <a:endParaRPr lang="zh-CN" altLang="zh-CN" dirty="0"/>
          </a:p>
          <a:p>
            <a:pPr lvl="4"/>
            <a:r>
              <a:rPr lang="zh-CN" altLang="zh-CN" dirty="0"/>
              <a:t>第五级</a:t>
            </a:r>
            <a:endParaRPr lang="zh-CN" altLang="zh-CN" dirty="0"/>
          </a:p>
        </p:txBody>
      </p:sp>
      <p:sp>
        <p:nvSpPr>
          <p:cNvPr id="1028" name="日期占位符 3"/>
          <p:cNvSpPr>
            <a:spLocks noGrp="1" noChangeArrowheads="1"/>
          </p:cNvSpPr>
          <p:nvPr>
            <p:ph type="dt" sz="half" idx="2"/>
          </p:nvPr>
        </p:nvSpPr>
        <p:spPr bwMode="auto">
          <a:xfrm>
            <a:off x="628650" y="5295900"/>
            <a:ext cx="2057400" cy="303213"/>
          </a:xfrm>
          <a:prstGeom prst="rect">
            <a:avLst/>
          </a:prstGeom>
          <a:noFill/>
          <a:ln>
            <a:noFill/>
          </a:ln>
        </p:spPr>
        <p:txBody>
          <a:bodyPr vert="horz" wrap="square" lIns="72390" tIns="36195" rIns="72390" bIns="36195" numCol="1" anchor="ctr" anchorCtr="0" compatLnSpc="1"/>
          <a:lstStyle>
            <a:lvl1pPr>
              <a:buFont typeface="Arial" panose="020B0604020202020204" pitchFamily="34" charset="0"/>
              <a:buNone/>
              <a:defRPr sz="900">
                <a:solidFill>
                  <a:srgbClr val="898989"/>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1029" name="页脚占位符 4"/>
          <p:cNvSpPr>
            <a:spLocks noGrp="1" noChangeArrowheads="1"/>
          </p:cNvSpPr>
          <p:nvPr>
            <p:ph type="ftr" sz="quarter" idx="3"/>
          </p:nvPr>
        </p:nvSpPr>
        <p:spPr bwMode="auto">
          <a:xfrm>
            <a:off x="3028950" y="5295900"/>
            <a:ext cx="3086100" cy="303213"/>
          </a:xfrm>
          <a:prstGeom prst="rect">
            <a:avLst/>
          </a:prstGeom>
          <a:noFill/>
          <a:ln>
            <a:noFill/>
          </a:ln>
        </p:spPr>
        <p:txBody>
          <a:bodyPr vert="horz" wrap="square" lIns="72390" tIns="36195" rIns="72390" bIns="36195" numCol="1" anchor="ctr" anchorCtr="0" compatLnSpc="1"/>
          <a:lstStyle>
            <a:lvl1pPr algn="ctr">
              <a:buFont typeface="Arial" panose="020B0604020202020204" pitchFamily="34" charset="0"/>
              <a:buNone/>
              <a:defRPr sz="900">
                <a:solidFill>
                  <a:srgbClr val="898989"/>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030" name="灯片编号占位符 5"/>
          <p:cNvSpPr>
            <a:spLocks noGrp="1" noChangeArrowheads="1"/>
          </p:cNvSpPr>
          <p:nvPr>
            <p:ph type="sldNum" sz="quarter" idx="4"/>
          </p:nvPr>
        </p:nvSpPr>
        <p:spPr bwMode="auto">
          <a:xfrm>
            <a:off x="6457950" y="5295900"/>
            <a:ext cx="2057400" cy="303213"/>
          </a:xfrm>
          <a:prstGeom prst="rect">
            <a:avLst/>
          </a:prstGeom>
          <a:noFill/>
          <a:ln>
            <a:noFill/>
          </a:ln>
        </p:spPr>
        <p:txBody>
          <a:bodyPr vert="horz" wrap="square" lIns="72390" tIns="36195" rIns="72390" bIns="36195" numCol="1" anchor="ctr" anchorCtr="0" compatLnSpc="1"/>
          <a:lstStyle>
            <a:lvl1pPr algn="r">
              <a:defRPr sz="900">
                <a:solidFill>
                  <a:srgbClr val="898989"/>
                </a:solidFill>
              </a:defRPr>
            </a:lvl1pPr>
          </a:lstStyle>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marL="723900" indent="-723900" algn="l" rtl="0" eaLnBrk="0" fontAlgn="base" hangingPunct="0">
        <a:lnSpc>
          <a:spcPct val="90000"/>
        </a:lnSpc>
        <a:spcBef>
          <a:spcPct val="0"/>
        </a:spcBef>
        <a:spcAft>
          <a:spcPct val="0"/>
        </a:spcAft>
        <a:defRPr sz="3400">
          <a:solidFill>
            <a:schemeClr val="tx1"/>
          </a:solidFill>
          <a:latin typeface="+mj-lt"/>
          <a:ea typeface="+mj-ea"/>
          <a:cs typeface="+mj-cs"/>
          <a:sym typeface="Calibri Light" panose="020F0302020204030204" pitchFamily="34" charset="0"/>
        </a:defRPr>
      </a:lvl1pPr>
      <a:lvl2pPr marL="723900" indent="-723900" algn="l" rtl="0" eaLnBrk="0" fontAlgn="base" hangingPunct="0">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723900" indent="-723900" algn="l" rtl="0" eaLnBrk="0" fontAlgn="base" hangingPunct="0">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723900" indent="-723900" algn="l" rtl="0" eaLnBrk="0" fontAlgn="base" hangingPunct="0">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723900" indent="-723900" algn="l" rtl="0" eaLnBrk="0" fontAlgn="base" hangingPunct="0">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181100" indent="-723900" algn="l" rtl="0" fontAlgn="base">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638300" indent="-723900" algn="l" rtl="0" fontAlgn="base">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095500" indent="-723900" algn="l" rtl="0" fontAlgn="base">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552700" indent="-723900" algn="l" rtl="0" fontAlgn="base">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180975" indent="-180975" algn="l" defTabSz="723900" rtl="0" eaLnBrk="0" fontAlgn="base" hangingPunct="0">
        <a:lnSpc>
          <a:spcPct val="90000"/>
        </a:lnSpc>
        <a:spcBef>
          <a:spcPts val="1000"/>
        </a:spcBef>
        <a:spcAft>
          <a:spcPct val="0"/>
        </a:spcAft>
        <a:buFont typeface="Arial" panose="020B0604020202020204" pitchFamily="34" charset="0"/>
        <a:buChar char="•"/>
        <a:defRPr sz="2200">
          <a:solidFill>
            <a:schemeClr val="tx1"/>
          </a:solidFill>
          <a:latin typeface="+mn-lt"/>
          <a:ea typeface="+mn-ea"/>
          <a:cs typeface="+mn-cs"/>
          <a:sym typeface="Calibri" panose="020F0502020204030204" pitchFamily="34" charset="0"/>
        </a:defRPr>
      </a:lvl1pPr>
      <a:lvl2pPr marL="542925" indent="-180975" algn="l" defTabSz="723900" rtl="0" eaLnBrk="0" fontAlgn="base" hangingPunct="0">
        <a:lnSpc>
          <a:spcPct val="90000"/>
        </a:lnSpc>
        <a:spcBef>
          <a:spcPts val="500"/>
        </a:spcBef>
        <a:spcAft>
          <a:spcPct val="0"/>
        </a:spcAft>
        <a:buFont typeface="Arial" panose="020B0604020202020204" pitchFamily="34" charset="0"/>
        <a:buChar char="•"/>
        <a:defRPr sz="1900">
          <a:solidFill>
            <a:schemeClr val="tx1"/>
          </a:solidFill>
          <a:latin typeface="+mn-lt"/>
          <a:ea typeface="+mn-ea"/>
          <a:sym typeface="Calibri" panose="020F0502020204030204" pitchFamily="34" charset="0"/>
        </a:defRPr>
      </a:lvl2pPr>
      <a:lvl3pPr marL="904875" indent="-180975" algn="l" defTabSz="723900" rtl="0" eaLnBrk="0" fontAlgn="base" hangingPunct="0">
        <a:lnSpc>
          <a:spcPct val="90000"/>
        </a:lnSpc>
        <a:spcBef>
          <a:spcPts val="500"/>
        </a:spcBef>
        <a:spcAft>
          <a:spcPct val="0"/>
        </a:spcAft>
        <a:buFont typeface="Arial" panose="020B0604020202020204" pitchFamily="34" charset="0"/>
        <a:buChar char="•"/>
        <a:defRPr sz="1500">
          <a:solidFill>
            <a:schemeClr val="tx1"/>
          </a:solidFill>
          <a:latin typeface="+mn-lt"/>
          <a:ea typeface="+mn-ea"/>
          <a:sym typeface="Calibri" panose="020F0502020204030204" pitchFamily="34" charset="0"/>
        </a:defRPr>
      </a:lvl3pPr>
      <a:lvl4pPr marL="1266825" indent="-180975" algn="l" defTabSz="723900"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4pPr>
      <a:lvl5pPr marL="1628775" indent="-180975" algn="l" defTabSz="723900"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5pPr>
      <a:lvl6pPr marL="2085975" indent="-180975" algn="l" rtl="0" fontAlgn="base">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6pPr>
      <a:lvl7pPr marL="2543175" indent="-180975" algn="l" rtl="0" fontAlgn="base">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7pPr>
      <a:lvl8pPr marL="3000375" indent="-180975" algn="l" rtl="0" fontAlgn="base">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8pPr>
      <a:lvl9pPr marL="3457575" indent="-180975" algn="l" rtl="0" fontAlgn="base">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标题占位符 1"/>
          <p:cNvSpPr>
            <a:spLocks noGrp="1"/>
          </p:cNvSpPr>
          <p:nvPr>
            <p:ph type="title"/>
          </p:nvPr>
        </p:nvSpPr>
        <p:spPr>
          <a:xfrm>
            <a:off x="628650" y="304800"/>
            <a:ext cx="7886700" cy="1104900"/>
          </a:xfrm>
          <a:prstGeom prst="rect">
            <a:avLst/>
          </a:prstGeom>
          <a:noFill/>
          <a:ln w="9525">
            <a:noFill/>
          </a:ln>
        </p:spPr>
        <p:txBody>
          <a:bodyPr lIns="72390" tIns="36195" rIns="72390" bIns="36195" anchor="ctr"/>
          <a:p>
            <a:pPr lvl="0"/>
            <a:r>
              <a:rPr lang="zh-CN" altLang="zh-CN" dirty="0"/>
              <a:t>单击此处编辑母版标题样式</a:t>
            </a:r>
            <a:endParaRPr lang="zh-CN" altLang="zh-CN" dirty="0"/>
          </a:p>
        </p:txBody>
      </p:sp>
      <p:sp>
        <p:nvSpPr>
          <p:cNvPr id="2051" name="文本占位符 2"/>
          <p:cNvSpPr>
            <a:spLocks noGrp="1"/>
          </p:cNvSpPr>
          <p:nvPr>
            <p:ph type="body"/>
          </p:nvPr>
        </p:nvSpPr>
        <p:spPr>
          <a:xfrm>
            <a:off x="628650" y="1520825"/>
            <a:ext cx="7886700" cy="3625850"/>
          </a:xfrm>
          <a:prstGeom prst="rect">
            <a:avLst/>
          </a:prstGeom>
          <a:noFill/>
          <a:ln w="9525">
            <a:noFill/>
          </a:ln>
        </p:spPr>
        <p:txBody>
          <a:bodyPr lIns="72390" tIns="36195" rIns="72390" bIns="36195"/>
          <a:p>
            <a:pPr lvl="0"/>
            <a:r>
              <a:rPr lang="zh-CN" altLang="zh-CN" dirty="0"/>
              <a:t>单击此处编辑母版文本样式</a:t>
            </a:r>
            <a:endParaRPr lang="zh-CN" altLang="zh-CN" dirty="0"/>
          </a:p>
          <a:p>
            <a:pPr lvl="1"/>
            <a:r>
              <a:rPr lang="zh-CN" altLang="zh-CN" dirty="0"/>
              <a:t>第二级</a:t>
            </a:r>
            <a:endParaRPr lang="zh-CN" altLang="zh-CN" dirty="0"/>
          </a:p>
          <a:p>
            <a:pPr lvl="2"/>
            <a:r>
              <a:rPr lang="zh-CN" altLang="zh-CN" dirty="0"/>
              <a:t>第三级</a:t>
            </a:r>
            <a:endParaRPr lang="zh-CN" altLang="zh-CN" dirty="0"/>
          </a:p>
          <a:p>
            <a:pPr lvl="3"/>
            <a:r>
              <a:rPr lang="zh-CN" altLang="zh-CN" dirty="0"/>
              <a:t>第四级</a:t>
            </a:r>
            <a:endParaRPr lang="zh-CN" altLang="zh-CN" dirty="0"/>
          </a:p>
          <a:p>
            <a:pPr lvl="4"/>
            <a:r>
              <a:rPr lang="zh-CN" altLang="zh-CN" dirty="0"/>
              <a:t>第五级</a:t>
            </a:r>
            <a:endParaRPr lang="zh-CN" altLang="zh-CN" dirty="0"/>
          </a:p>
        </p:txBody>
      </p:sp>
      <p:sp>
        <p:nvSpPr>
          <p:cNvPr id="1028" name="日期占位符 3"/>
          <p:cNvSpPr>
            <a:spLocks noGrp="1" noChangeArrowheads="1"/>
          </p:cNvSpPr>
          <p:nvPr>
            <p:ph type="dt" sz="half" idx="2"/>
          </p:nvPr>
        </p:nvSpPr>
        <p:spPr bwMode="auto">
          <a:xfrm>
            <a:off x="628650" y="5295900"/>
            <a:ext cx="2057400" cy="303213"/>
          </a:xfrm>
          <a:prstGeom prst="rect">
            <a:avLst/>
          </a:prstGeom>
          <a:noFill/>
          <a:ln>
            <a:noFill/>
          </a:ln>
        </p:spPr>
        <p:txBody>
          <a:bodyPr vert="horz" wrap="square" lIns="72390" tIns="36195" rIns="72390" bIns="36195" numCol="1" anchor="ctr" anchorCtr="0" compatLnSpc="1"/>
          <a:lstStyle>
            <a:lvl1pPr>
              <a:buFont typeface="Arial" panose="020B0604020202020204" pitchFamily="34" charset="0"/>
              <a:buNone/>
              <a:defRPr sz="900">
                <a:solidFill>
                  <a:srgbClr val="898989"/>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F3762FC-A67B-41C8-ADA9-A5A6310FECAB}" type="datetime1">
              <a:rPr kumimoji="0" lang="zh-CN" altLang="en-US"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1029" name="页脚占位符 4"/>
          <p:cNvSpPr>
            <a:spLocks noGrp="1" noChangeArrowheads="1"/>
          </p:cNvSpPr>
          <p:nvPr>
            <p:ph type="ftr" sz="quarter" idx="3"/>
          </p:nvPr>
        </p:nvSpPr>
        <p:spPr bwMode="auto">
          <a:xfrm>
            <a:off x="3028950" y="5295900"/>
            <a:ext cx="3086100" cy="303213"/>
          </a:xfrm>
          <a:prstGeom prst="rect">
            <a:avLst/>
          </a:prstGeom>
          <a:noFill/>
          <a:ln>
            <a:noFill/>
          </a:ln>
        </p:spPr>
        <p:txBody>
          <a:bodyPr vert="horz" wrap="square" lIns="72390" tIns="36195" rIns="72390" bIns="36195" numCol="1" anchor="ctr" anchorCtr="0" compatLnSpc="1"/>
          <a:lstStyle>
            <a:lvl1pPr algn="ctr">
              <a:buFont typeface="Arial" panose="020B0604020202020204" pitchFamily="34" charset="0"/>
              <a:buNone/>
              <a:defRPr sz="900">
                <a:solidFill>
                  <a:srgbClr val="898989"/>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9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030" name="灯片编号占位符 5"/>
          <p:cNvSpPr>
            <a:spLocks noGrp="1" noChangeArrowheads="1"/>
          </p:cNvSpPr>
          <p:nvPr>
            <p:ph type="sldNum" sz="quarter" idx="4"/>
          </p:nvPr>
        </p:nvSpPr>
        <p:spPr bwMode="auto">
          <a:xfrm>
            <a:off x="6457950" y="5295900"/>
            <a:ext cx="2057400" cy="303213"/>
          </a:xfrm>
          <a:prstGeom prst="rect">
            <a:avLst/>
          </a:prstGeom>
          <a:noFill/>
          <a:ln>
            <a:noFill/>
          </a:ln>
        </p:spPr>
        <p:txBody>
          <a:bodyPr vert="horz" wrap="square" lIns="72390" tIns="36195" rIns="72390" bIns="36195" numCol="1" anchor="ctr" anchorCtr="0" compatLnSpc="1"/>
          <a:lstStyle>
            <a:lvl1pPr algn="r">
              <a:defRPr sz="900">
                <a:solidFill>
                  <a:srgbClr val="898989"/>
                </a:solidFill>
              </a:defRPr>
            </a:lvl1pPr>
          </a:lstStyle>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p:txStyles>
    <p:titleStyle>
      <a:lvl1pPr marL="723900" indent="-723900" algn="l" rtl="0" eaLnBrk="0" fontAlgn="base" hangingPunct="0">
        <a:lnSpc>
          <a:spcPct val="90000"/>
        </a:lnSpc>
        <a:spcBef>
          <a:spcPct val="0"/>
        </a:spcBef>
        <a:spcAft>
          <a:spcPct val="0"/>
        </a:spcAft>
        <a:defRPr sz="3400">
          <a:solidFill>
            <a:schemeClr val="tx1"/>
          </a:solidFill>
          <a:latin typeface="+mj-lt"/>
          <a:ea typeface="+mj-ea"/>
          <a:cs typeface="+mj-cs"/>
          <a:sym typeface="Calibri Light" panose="020F0302020204030204" pitchFamily="34" charset="0"/>
        </a:defRPr>
      </a:lvl1pPr>
      <a:lvl2pPr marL="723900" indent="-723900" algn="l" rtl="0" eaLnBrk="0" fontAlgn="base" hangingPunct="0">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723900" indent="-723900" algn="l" rtl="0" eaLnBrk="0" fontAlgn="base" hangingPunct="0">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723900" indent="-723900" algn="l" rtl="0" eaLnBrk="0" fontAlgn="base" hangingPunct="0">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723900" indent="-723900" algn="l" rtl="0" eaLnBrk="0" fontAlgn="base" hangingPunct="0">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181100" indent="-723900" algn="l" rtl="0" fontAlgn="base">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638300" indent="-723900" algn="l" rtl="0" fontAlgn="base">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095500" indent="-723900" algn="l" rtl="0" fontAlgn="base">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552700" indent="-723900" algn="l" rtl="0" fontAlgn="base">
        <a:lnSpc>
          <a:spcPct val="90000"/>
        </a:lnSpc>
        <a:spcBef>
          <a:spcPct val="0"/>
        </a:spcBef>
        <a:spcAft>
          <a:spcPct val="0"/>
        </a:spcAft>
        <a:defRPr sz="3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180975" indent="-180975" algn="l" defTabSz="723900" rtl="0" eaLnBrk="0" fontAlgn="base" hangingPunct="0">
        <a:lnSpc>
          <a:spcPct val="90000"/>
        </a:lnSpc>
        <a:spcBef>
          <a:spcPts val="1000"/>
        </a:spcBef>
        <a:spcAft>
          <a:spcPct val="0"/>
        </a:spcAft>
        <a:buFont typeface="Arial" panose="020B0604020202020204" pitchFamily="34" charset="0"/>
        <a:buChar char="•"/>
        <a:defRPr sz="2200">
          <a:solidFill>
            <a:schemeClr val="tx1"/>
          </a:solidFill>
          <a:latin typeface="+mn-lt"/>
          <a:ea typeface="+mn-ea"/>
          <a:cs typeface="+mn-cs"/>
          <a:sym typeface="Calibri" panose="020F0502020204030204" pitchFamily="34" charset="0"/>
        </a:defRPr>
      </a:lvl1pPr>
      <a:lvl2pPr marL="542925" indent="-180975" algn="l" defTabSz="723900" rtl="0" eaLnBrk="0" fontAlgn="base" hangingPunct="0">
        <a:lnSpc>
          <a:spcPct val="90000"/>
        </a:lnSpc>
        <a:spcBef>
          <a:spcPts val="500"/>
        </a:spcBef>
        <a:spcAft>
          <a:spcPct val="0"/>
        </a:spcAft>
        <a:buFont typeface="Arial" panose="020B0604020202020204" pitchFamily="34" charset="0"/>
        <a:buChar char="•"/>
        <a:defRPr sz="1900">
          <a:solidFill>
            <a:schemeClr val="tx1"/>
          </a:solidFill>
          <a:latin typeface="+mn-lt"/>
          <a:ea typeface="+mn-ea"/>
          <a:sym typeface="Calibri" panose="020F0502020204030204" pitchFamily="34" charset="0"/>
        </a:defRPr>
      </a:lvl2pPr>
      <a:lvl3pPr marL="904875" indent="-180975" algn="l" defTabSz="723900" rtl="0" eaLnBrk="0" fontAlgn="base" hangingPunct="0">
        <a:lnSpc>
          <a:spcPct val="90000"/>
        </a:lnSpc>
        <a:spcBef>
          <a:spcPts val="500"/>
        </a:spcBef>
        <a:spcAft>
          <a:spcPct val="0"/>
        </a:spcAft>
        <a:buFont typeface="Arial" panose="020B0604020202020204" pitchFamily="34" charset="0"/>
        <a:buChar char="•"/>
        <a:defRPr sz="1500">
          <a:solidFill>
            <a:schemeClr val="tx1"/>
          </a:solidFill>
          <a:latin typeface="+mn-lt"/>
          <a:ea typeface="+mn-ea"/>
          <a:sym typeface="Calibri" panose="020F0502020204030204" pitchFamily="34" charset="0"/>
        </a:defRPr>
      </a:lvl3pPr>
      <a:lvl4pPr marL="1266825" indent="-180975" algn="l" defTabSz="723900"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4pPr>
      <a:lvl5pPr marL="1628775" indent="-180975" algn="l" defTabSz="723900"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5pPr>
      <a:lvl6pPr marL="2085975" indent="-180975" algn="l" rtl="0" fontAlgn="base">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6pPr>
      <a:lvl7pPr marL="2543175" indent="-180975" algn="l" rtl="0" fontAlgn="base">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7pPr>
      <a:lvl8pPr marL="3000375" indent="-180975" algn="l" rtl="0" fontAlgn="base">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8pPr>
      <a:lvl9pPr marL="3457575" indent="-180975" algn="l" rtl="0" fontAlgn="base">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3074" name="Text Box 2"/>
          <p:cNvSpPr txBox="1"/>
          <p:nvPr/>
        </p:nvSpPr>
        <p:spPr>
          <a:xfrm>
            <a:off x="1246188" y="2274888"/>
            <a:ext cx="6781800" cy="1057275"/>
          </a:xfrm>
          <a:prstGeom prst="rect">
            <a:avLst/>
          </a:prstGeom>
          <a:noFill/>
          <a:ln w="9525">
            <a:noFill/>
          </a:ln>
        </p:spPr>
        <p:txBody>
          <a:bodyPr lIns="72390" tIns="36195" rIns="72390" bIns="36195">
            <a:spAutoFit/>
          </a:bodyPr>
          <a:p>
            <a:pPr algn="ctr"/>
            <a:r>
              <a:rPr lang="zh-CN" altLang="en-US" sz="3600" b="1" dirty="0">
                <a:solidFill>
                  <a:srgbClr val="404040"/>
                </a:solidFill>
                <a:latin typeface="微软雅黑" panose="020B0503020204020204" pitchFamily="34" charset="-122"/>
                <a:ea typeface="微软雅黑" panose="020B0503020204020204" pitchFamily="34" charset="-122"/>
                <a:sym typeface="微软雅黑" panose="020B0503020204020204" pitchFamily="34" charset="-122"/>
              </a:rPr>
              <a:t>郑州市制造强市政策解读</a:t>
            </a:r>
            <a:endParaRPr lang="zh-CN" altLang="en-US" sz="3600" b="1" dirty="0">
              <a:solidFill>
                <a:srgbClr val="404040"/>
              </a:solidFill>
              <a:latin typeface="微软雅黑" panose="020B0503020204020204" pitchFamily="34" charset="-122"/>
              <a:ea typeface="微软雅黑" panose="020B0503020204020204" pitchFamily="34" charset="-122"/>
              <a:sym typeface="微软雅黑" panose="020B0503020204020204" pitchFamily="34" charset="-122"/>
            </a:endParaRPr>
          </a:p>
          <a:p>
            <a:pPr algn="ctr"/>
            <a:endParaRPr lang="zh-CN" altLang="en-US" sz="1000" b="1" dirty="0">
              <a:solidFill>
                <a:srgbClr val="404040"/>
              </a:solidFill>
              <a:latin typeface="微软雅黑" panose="020B0503020204020204" pitchFamily="34" charset="-122"/>
              <a:ea typeface="微软雅黑" panose="020B0503020204020204" pitchFamily="34" charset="-122"/>
              <a:sym typeface="微软雅黑" panose="020B0503020204020204" pitchFamily="34" charset="-122"/>
            </a:endParaRPr>
          </a:p>
          <a:p>
            <a:pPr algn="r"/>
            <a:r>
              <a:rPr lang="en-US" altLang="zh-CN" sz="1800" b="1" dirty="0">
                <a:solidFill>
                  <a:srgbClr val="40404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800" b="1" dirty="0">
                <a:solidFill>
                  <a:srgbClr val="404040"/>
                </a:solidFill>
                <a:latin typeface="微软雅黑" panose="020B0503020204020204" pitchFamily="34" charset="-122"/>
                <a:ea typeface="微软雅黑" panose="020B0503020204020204" pitchFamily="34" charset="-122"/>
                <a:sym typeface="微软雅黑" panose="020B0503020204020204" pitchFamily="34" charset="-122"/>
              </a:rPr>
              <a:t>国防科技工业</a:t>
            </a:r>
            <a:endParaRPr lang="zh-CN" altLang="en-US" sz="1800" b="1" dirty="0">
              <a:solidFill>
                <a:srgbClr val="40404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075" name="Text Box 3"/>
          <p:cNvSpPr txBox="1"/>
          <p:nvPr/>
        </p:nvSpPr>
        <p:spPr>
          <a:xfrm>
            <a:off x="1246188" y="3903663"/>
            <a:ext cx="6645275" cy="364490"/>
          </a:xfrm>
          <a:prstGeom prst="rect">
            <a:avLst/>
          </a:prstGeom>
          <a:noFill/>
          <a:ln w="9525">
            <a:noFill/>
          </a:ln>
        </p:spPr>
        <p:txBody>
          <a:bodyPr lIns="57309" tIns="28654" rIns="57309" bIns="28654">
            <a:spAutoFit/>
          </a:bodyPr>
          <a:p>
            <a:pPr algn="ctr"/>
            <a:r>
              <a:rPr lang="zh-CN" altLang="en-US" sz="2000" dirty="0">
                <a:solidFill>
                  <a:srgbClr val="595959"/>
                </a:solidFill>
                <a:latin typeface="微软雅黑" panose="020B0503020204020204" pitchFamily="34" charset="-122"/>
                <a:ea typeface="微软雅黑" panose="020B0503020204020204" pitchFamily="34" charset="-122"/>
                <a:sym typeface="微软雅黑" panose="020B0503020204020204" pitchFamily="34" charset="-122"/>
              </a:rPr>
              <a:t>郑州市工信局  国防工办</a:t>
            </a:r>
            <a:endParaRPr lang="zh-CN" altLang="en-US" sz="2000" dirty="0">
              <a:solidFill>
                <a:srgbClr val="595959"/>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076" name="Text Box 4"/>
          <p:cNvSpPr txBox="1"/>
          <p:nvPr/>
        </p:nvSpPr>
        <p:spPr>
          <a:xfrm>
            <a:off x="3705225" y="4465638"/>
            <a:ext cx="2098675" cy="364490"/>
          </a:xfrm>
          <a:prstGeom prst="rect">
            <a:avLst/>
          </a:prstGeom>
          <a:noFill/>
          <a:ln w="9525">
            <a:noFill/>
          </a:ln>
        </p:spPr>
        <p:txBody>
          <a:bodyPr lIns="57309" tIns="28654" rIns="57309" bIns="28654">
            <a:spAutoFit/>
          </a:bodyPr>
          <a:p>
            <a:r>
              <a:rPr lang="zh-CN" altLang="en-US" sz="2000" dirty="0">
                <a:solidFill>
                  <a:srgbClr val="595959"/>
                </a:solidFill>
                <a:latin typeface="微软雅黑" panose="020B0503020204020204" pitchFamily="34" charset="-122"/>
                <a:ea typeface="微软雅黑" panose="020B0503020204020204" pitchFamily="34" charset="-122"/>
                <a:sym typeface="微软雅黑" panose="020B0503020204020204" pitchFamily="34" charset="-122"/>
              </a:rPr>
              <a:t>  201</a:t>
            </a:r>
            <a:r>
              <a:rPr lang="en-US" altLang="zh-CN" sz="2000" dirty="0">
                <a:solidFill>
                  <a:srgbClr val="595959"/>
                </a:solidFill>
                <a:latin typeface="微软雅黑" panose="020B0503020204020204" pitchFamily="34" charset="-122"/>
                <a:ea typeface="微软雅黑" panose="020B0503020204020204" pitchFamily="34" charset="-122"/>
                <a:sym typeface="微软雅黑" panose="020B0503020204020204" pitchFamily="34" charset="-122"/>
              </a:rPr>
              <a:t>9</a:t>
            </a:r>
            <a:r>
              <a:rPr lang="zh-CN" altLang="en-US" sz="2000" dirty="0">
                <a:solidFill>
                  <a:srgbClr val="595959"/>
                </a:solidFill>
                <a:latin typeface="微软雅黑" panose="020B0503020204020204" pitchFamily="34" charset="-122"/>
                <a:ea typeface="微软雅黑" panose="020B0503020204020204" pitchFamily="34" charset="-122"/>
                <a:sym typeface="微软雅黑" panose="020B0503020204020204" pitchFamily="34" charset="-122"/>
              </a:rPr>
              <a:t>年</a:t>
            </a:r>
            <a:r>
              <a:rPr lang="en-US" altLang="zh-CN" sz="2000" dirty="0">
                <a:solidFill>
                  <a:srgbClr val="595959"/>
                </a:solidFill>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2000" dirty="0">
                <a:solidFill>
                  <a:srgbClr val="595959"/>
                </a:solidFill>
                <a:latin typeface="微软雅黑" panose="020B0503020204020204" pitchFamily="34" charset="-122"/>
                <a:ea typeface="微软雅黑" panose="020B0503020204020204" pitchFamily="34" charset="-122"/>
                <a:sym typeface="微软雅黑" panose="020B0503020204020204" pitchFamily="34" charset="-122"/>
              </a:rPr>
              <a:t>月</a:t>
            </a:r>
            <a:endParaRPr lang="zh-CN" altLang="en-US" sz="2000" dirty="0">
              <a:solidFill>
                <a:srgbClr val="595959"/>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3077" name="图片 3080"/>
          <p:cNvPicPr>
            <a:picLocks noChangeAspect="1"/>
          </p:cNvPicPr>
          <p:nvPr/>
        </p:nvPicPr>
        <p:blipFill>
          <a:blip r:embed="rId2"/>
          <a:stretch>
            <a:fillRect/>
          </a:stretch>
        </p:blipFill>
        <p:spPr>
          <a:xfrm>
            <a:off x="7610475" y="0"/>
            <a:ext cx="1533525" cy="1349375"/>
          </a:xfrm>
          <a:prstGeom prst="rect">
            <a:avLst/>
          </a:prstGeom>
          <a:noFill/>
          <a:ln w="9525">
            <a:noFill/>
          </a:ln>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1266" name="Group 2"/>
          <p:cNvGrpSpPr/>
          <p:nvPr/>
        </p:nvGrpSpPr>
        <p:grpSpPr>
          <a:xfrm>
            <a:off x="469900" y="0"/>
            <a:ext cx="2681288" cy="896938"/>
            <a:chOff x="0" y="0"/>
            <a:chExt cx="4222" cy="1417"/>
          </a:xfrm>
        </p:grpSpPr>
        <p:sp>
          <p:nvSpPr>
            <p:cNvPr id="11275" name="Rectangle 7"/>
            <p:cNvSpPr/>
            <p:nvPr/>
          </p:nvSpPr>
          <p:spPr>
            <a:xfrm>
              <a:off x="1505" y="0"/>
              <a:ext cx="444" cy="1396"/>
            </a:xfrm>
            <a:prstGeom prst="rect">
              <a:avLst/>
            </a:prstGeom>
            <a:solidFill>
              <a:srgbClr val="DAE9F3">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1276" name="Rectangle 7"/>
            <p:cNvSpPr/>
            <p:nvPr/>
          </p:nvSpPr>
          <p:spPr>
            <a:xfrm>
              <a:off x="1935" y="3"/>
              <a:ext cx="866" cy="1392"/>
            </a:xfrm>
            <a:prstGeom prst="rect">
              <a:avLst/>
            </a:prstGeom>
            <a:solidFill>
              <a:srgbClr val="F0F7FB">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1277" name="Rectangle 7"/>
            <p:cNvSpPr/>
            <p:nvPr/>
          </p:nvSpPr>
          <p:spPr>
            <a:xfrm>
              <a:off x="2762" y="7"/>
              <a:ext cx="1460" cy="1393"/>
            </a:xfrm>
            <a:prstGeom prst="rect">
              <a:avLst/>
            </a:prstGeom>
            <a:solidFill>
              <a:srgbClr val="FFFFFF">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1278" name="Rectangle 7"/>
            <p:cNvSpPr/>
            <p:nvPr/>
          </p:nvSpPr>
          <p:spPr>
            <a:xfrm>
              <a:off x="0" y="0"/>
              <a:ext cx="414" cy="1410"/>
            </a:xfrm>
            <a:prstGeom prst="rect">
              <a:avLst/>
            </a:prstGeom>
            <a:solidFill>
              <a:srgbClr val="3C7DB4">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1279" name="Rectangle 7"/>
            <p:cNvSpPr/>
            <p:nvPr/>
          </p:nvSpPr>
          <p:spPr>
            <a:xfrm>
              <a:off x="406" y="7"/>
              <a:ext cx="295" cy="1410"/>
            </a:xfrm>
            <a:prstGeom prst="rect">
              <a:avLst/>
            </a:prstGeom>
            <a:solidFill>
              <a:srgbClr val="5796C7">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1280" name="Rectangle 7"/>
            <p:cNvSpPr/>
            <p:nvPr/>
          </p:nvSpPr>
          <p:spPr>
            <a:xfrm>
              <a:off x="700" y="6"/>
              <a:ext cx="159" cy="1403"/>
            </a:xfrm>
            <a:prstGeom prst="rect">
              <a:avLst/>
            </a:prstGeom>
            <a:solidFill>
              <a:srgbClr val="8AB6D8">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1281" name="Rectangle 7"/>
            <p:cNvSpPr/>
            <p:nvPr/>
          </p:nvSpPr>
          <p:spPr>
            <a:xfrm>
              <a:off x="850" y="9"/>
              <a:ext cx="674" cy="1398"/>
            </a:xfrm>
            <a:prstGeom prst="rect">
              <a:avLst/>
            </a:prstGeom>
            <a:solidFill>
              <a:srgbClr val="B0CEE5">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grpSp>
      <p:sp>
        <p:nvSpPr>
          <p:cNvPr id="11267" name="矩形 10"/>
          <p:cNvSpPr/>
          <p:nvPr/>
        </p:nvSpPr>
        <p:spPr>
          <a:xfrm>
            <a:off x="0" y="3175"/>
            <a:ext cx="477838" cy="5716588"/>
          </a:xfrm>
          <a:prstGeom prst="rect">
            <a:avLst/>
          </a:prstGeom>
          <a:solidFill>
            <a:srgbClr val="BFBFBF"/>
          </a:solidFill>
          <a:ln w="9525">
            <a:noFill/>
          </a:ln>
        </p:spPr>
        <p:txBody>
          <a:bodyPr lIns="72390" tIns="36195" rIns="72390" bIns="36195" anchor="ctr"/>
          <a:p>
            <a:pPr algn="ctr"/>
            <a:endParaRPr lang="zh-CN" altLang="zh-CN" dirty="0">
              <a:solidFill>
                <a:srgbClr val="FFFFFF"/>
              </a:solidFill>
              <a:latin typeface="宋体" panose="02010600030101010101" pitchFamily="2" charset="-122"/>
              <a:sym typeface="宋体" panose="02010600030101010101" pitchFamily="2" charset="-122"/>
            </a:endParaRPr>
          </a:p>
        </p:txBody>
      </p:sp>
      <p:sp>
        <p:nvSpPr>
          <p:cNvPr id="11268" name="TextBox 5"/>
          <p:cNvSpPr/>
          <p:nvPr/>
        </p:nvSpPr>
        <p:spPr>
          <a:xfrm>
            <a:off x="560388" y="215900"/>
            <a:ext cx="2557462" cy="406400"/>
          </a:xfrm>
          <a:prstGeom prst="rect">
            <a:avLst/>
          </a:prstGeom>
          <a:noFill/>
          <a:ln w="9525">
            <a:noFill/>
          </a:ln>
        </p:spPr>
        <p:txBody>
          <a:bodyPr lIns="72390" tIns="36195" rIns="72390" bIns="36195">
            <a:spAutoFit/>
          </a:bodyPr>
          <a:p>
            <a:pPr>
              <a:lnSpc>
                <a:spcPts val="2565"/>
              </a:lnSpc>
            </a:pPr>
            <a:endParaRPr lang="en-US" altLang="zh-CN" sz="15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269" name="Rectangle 7"/>
          <p:cNvSpPr/>
          <p:nvPr/>
        </p:nvSpPr>
        <p:spPr>
          <a:xfrm>
            <a:off x="7938" y="0"/>
            <a:ext cx="469900" cy="896938"/>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1270" name="Line 14"/>
          <p:cNvSpPr/>
          <p:nvPr/>
        </p:nvSpPr>
        <p:spPr>
          <a:xfrm>
            <a:off x="0" y="889000"/>
            <a:ext cx="3562350" cy="6350"/>
          </a:xfrm>
          <a:prstGeom prst="line">
            <a:avLst/>
          </a:prstGeom>
          <a:ln w="9525" cap="flat" cmpd="sng">
            <a:solidFill>
              <a:srgbClr val="336699"/>
            </a:solidFill>
            <a:prstDash val="solid"/>
            <a:headEnd type="none" w="med" len="med"/>
            <a:tailEnd type="none" w="med" len="med"/>
          </a:ln>
        </p:spPr>
      </p:sp>
      <p:sp>
        <p:nvSpPr>
          <p:cNvPr id="11271" name="Rectangle 2"/>
          <p:cNvSpPr>
            <a:spLocks noGrp="1"/>
          </p:cNvSpPr>
          <p:nvPr/>
        </p:nvSpPr>
        <p:spPr>
          <a:xfrm>
            <a:off x="809625" y="287338"/>
            <a:ext cx="6045200" cy="423862"/>
          </a:xfrm>
          <a:prstGeom prst="rect">
            <a:avLst/>
          </a:prstGeom>
          <a:noFill/>
          <a:ln w="9525">
            <a:noFill/>
          </a:ln>
        </p:spPr>
        <p:txBody>
          <a:bodyPr lIns="72390" tIns="36195" rIns="72390" bIns="36195" anchor="b"/>
          <a:p>
            <a:pPr>
              <a:lnSpc>
                <a:spcPct val="90000"/>
              </a:lnSpc>
            </a:pPr>
            <a:r>
              <a:rPr lang="zh-CN" altLang="en-US" sz="3200" b="1" dirty="0">
                <a:solidFill>
                  <a:srgbClr val="595959"/>
                </a:solidFill>
                <a:latin typeface="黑体" panose="02010609060101010101" pitchFamily="49" charset="-122"/>
                <a:ea typeface="黑体" panose="02010609060101010101" pitchFamily="49" charset="-122"/>
                <a:sym typeface="+mn-ea"/>
              </a:rPr>
              <a:t>四</a:t>
            </a:r>
            <a:r>
              <a:rPr lang="en-US" altLang="en-US" sz="3200" b="1" dirty="0">
                <a:solidFill>
                  <a:srgbClr val="595959"/>
                </a:solidFill>
                <a:latin typeface="黑体" panose="02010609060101010101" pitchFamily="49" charset="-122"/>
                <a:ea typeface="黑体" panose="02010609060101010101" pitchFamily="49" charset="-122"/>
                <a:sym typeface="+mn-ea"/>
              </a:rPr>
              <a:t>、</a:t>
            </a:r>
            <a:r>
              <a:rPr lang="zh-CN" altLang="en-US" sz="3200" b="1" dirty="0">
                <a:solidFill>
                  <a:srgbClr val="595959"/>
                </a:solidFill>
                <a:latin typeface="黑体" panose="02010609060101010101" pitchFamily="49" charset="-122"/>
                <a:ea typeface="黑体" panose="02010609060101010101" pitchFamily="49" charset="-122"/>
                <a:sym typeface="+mn-ea"/>
              </a:rPr>
              <a:t>主要政策</a:t>
            </a:r>
            <a:endParaRPr lang="zh-CN" altLang="en-US" sz="3200" b="1" dirty="0">
              <a:solidFill>
                <a:srgbClr val="595959"/>
              </a:solidFill>
              <a:latin typeface="黑体" panose="02010609060101010101" pitchFamily="49" charset="-122"/>
              <a:ea typeface="黑体" panose="02010609060101010101" pitchFamily="49" charset="-122"/>
              <a:sym typeface="Calibri" panose="020F0502020204030204" pitchFamily="34" charset="0"/>
            </a:endParaRPr>
          </a:p>
        </p:txBody>
      </p:sp>
      <p:sp>
        <p:nvSpPr>
          <p:cNvPr id="114703" name="Rectangle 3"/>
          <p:cNvSpPr>
            <a:spLocks noGrp="1"/>
          </p:cNvSpPr>
          <p:nvPr/>
        </p:nvSpPr>
        <p:spPr>
          <a:xfrm>
            <a:off x="1295400" y="1196975"/>
            <a:ext cx="7021513" cy="3889375"/>
          </a:xfrm>
          <a:prstGeom prst="rect">
            <a:avLst/>
          </a:prstGeom>
          <a:noFill/>
          <a:ln w="9525">
            <a:noFill/>
          </a:ln>
        </p:spPr>
        <p:txBody>
          <a:bodyPr lIns="72390" tIns="36195" rIns="72390" bIns="36195"/>
          <a:lstStyle>
            <a:lvl1pPr marL="180975" indent="-180975" algn="l" defTabSz="723900" rtl="0" eaLnBrk="0" fontAlgn="base" hangingPunct="0">
              <a:lnSpc>
                <a:spcPct val="90000"/>
              </a:lnSpc>
              <a:spcBef>
                <a:spcPts val="1000"/>
              </a:spcBef>
              <a:spcAft>
                <a:spcPct val="0"/>
              </a:spcAft>
              <a:buFont typeface="Arial" panose="020B0604020202020204" pitchFamily="34" charset="0"/>
              <a:buChar char="•"/>
              <a:defRPr sz="2200">
                <a:solidFill>
                  <a:schemeClr val="tx1"/>
                </a:solidFill>
                <a:latin typeface="+mn-lt"/>
                <a:ea typeface="+mn-ea"/>
                <a:cs typeface="+mn-cs"/>
                <a:sym typeface="Calibri" panose="020F0502020204030204" pitchFamily="34" charset="0"/>
              </a:defRPr>
            </a:lvl1pPr>
            <a:lvl2pPr marL="542925" indent="-180975" algn="l" rtl="0" eaLnBrk="0" fontAlgn="base" hangingPunct="0">
              <a:lnSpc>
                <a:spcPct val="90000"/>
              </a:lnSpc>
              <a:spcBef>
                <a:spcPts val="500"/>
              </a:spcBef>
              <a:spcAft>
                <a:spcPct val="0"/>
              </a:spcAft>
              <a:buFont typeface="Arial" panose="020B0604020202020204" pitchFamily="34" charset="0"/>
              <a:buChar char="•"/>
              <a:defRPr sz="1900">
                <a:solidFill>
                  <a:schemeClr val="tx1"/>
                </a:solidFill>
                <a:latin typeface="+mn-lt"/>
                <a:ea typeface="+mn-ea"/>
                <a:sym typeface="Calibri" panose="020F0502020204030204" pitchFamily="34" charset="0"/>
              </a:defRPr>
            </a:lvl2pPr>
            <a:lvl3pPr marL="904875" indent="-180975" algn="l" rtl="0" eaLnBrk="0" fontAlgn="base" hangingPunct="0">
              <a:lnSpc>
                <a:spcPct val="90000"/>
              </a:lnSpc>
              <a:spcBef>
                <a:spcPts val="500"/>
              </a:spcBef>
              <a:spcAft>
                <a:spcPct val="0"/>
              </a:spcAft>
              <a:buFont typeface="Arial" panose="020B0604020202020204" pitchFamily="34" charset="0"/>
              <a:buChar char="•"/>
              <a:defRPr sz="1500">
                <a:solidFill>
                  <a:schemeClr val="tx1"/>
                </a:solidFill>
                <a:latin typeface="+mn-lt"/>
                <a:ea typeface="+mn-ea"/>
                <a:sym typeface="Calibri" panose="020F0502020204030204" pitchFamily="34" charset="0"/>
              </a:defRPr>
            </a:lvl3pPr>
            <a:lvl4pPr marL="1266825" indent="-180975" algn="l"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4pPr>
            <a:lvl5pPr marL="1628775" indent="-180975" algn="l"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5pPr>
          </a:lstStyle>
          <a:p>
            <a:pPr marL="0" marR="0" lvl="0" indent="-180975" algn="just" defTabSz="723900" rtl="0" eaLnBrk="1" fontAlgn="base" latinLnBrk="0" hangingPunct="1">
              <a:lnSpc>
                <a:spcPct val="90000"/>
              </a:lnSpc>
              <a:spcBef>
                <a:spcPts val="1000"/>
              </a:spcBef>
              <a:spcAft>
                <a:spcPct val="0"/>
              </a:spcAft>
              <a:buClrTx/>
              <a:buSzTx/>
              <a:buFont typeface="Arial" panose="020B0604020202020204" pitchFamily="34" charset="0"/>
              <a:buNone/>
              <a:defRPr/>
            </a:pPr>
            <a:r>
              <a:rPr lang="zh-CN" altLang="en-US" sz="2800">
                <a:ln>
                  <a:noFill/>
                </a:ln>
                <a:effectLst/>
                <a:uLnTx/>
                <a:uFillTx/>
                <a:latin typeface="楷体_GB2312" panose="02010609030101010101" charset="-122"/>
                <a:ea typeface="楷体_GB2312" panose="02010609030101010101" charset="-122"/>
                <a:cs typeface="楷体_GB2312" panose="02010609030101010101" charset="-122"/>
                <a:sym typeface="+mn-ea"/>
              </a:rPr>
              <a:t>（二）</a:t>
            </a:r>
            <a:r>
              <a:rPr lang="zh-CN" altLang="en-US" sz="2800" smtClean="0">
                <a:ln>
                  <a:noFill/>
                </a:ln>
                <a:effectLst/>
                <a:uLnTx/>
                <a:uFillTx/>
                <a:latin typeface="楷体_GB2312" panose="02010609030101010101" charset="-122"/>
                <a:ea typeface="楷体_GB2312" panose="02010609030101010101" charset="-122"/>
                <a:cs typeface="楷体_GB2312" panose="02010609030101010101" charset="-122"/>
                <a:sym typeface="+mn-ea"/>
              </a:rPr>
              <a:t>鼓励建设军民融合产业基地</a:t>
            </a:r>
            <a:endParaRPr kumimoji="0" lang="en-US" altLang="zh-CN" sz="2800" i="0" u="none" strike="noStrike" kern="1200" cap="none" spc="0" normalizeH="0" baseline="0" noProof="1" smtClean="0">
              <a:ln>
                <a:noFill/>
              </a:ln>
              <a:solidFill>
                <a:schemeClr val="tx1"/>
              </a:solidFill>
              <a:effectLst/>
              <a:uLnTx/>
              <a:uFillTx/>
              <a:latin typeface="楷体_GB2312" panose="02010609030101010101" charset="-122"/>
              <a:ea typeface="楷体_GB2312" panose="02010609030101010101" charset="-122"/>
              <a:cs typeface="楷体_GB2312" panose="02010609030101010101" charset="-122"/>
              <a:sym typeface="+mn-ea"/>
            </a:endParaRPr>
          </a:p>
          <a:p>
            <a:pPr marL="0" marR="0" lvl="0" indent="0" algn="just" defTabSz="723900" rtl="0" eaLnBrk="1" hangingPunct="1">
              <a:lnSpc>
                <a:spcPts val="4000"/>
              </a:lnSpc>
              <a:spcBef>
                <a:spcPts val="1000"/>
              </a:spcBef>
              <a:spcAft>
                <a:spcPct val="0"/>
              </a:spcAft>
              <a:buClrTx/>
              <a:buSzTx/>
              <a:buFont typeface="Arial" panose="020B0604020202020204" pitchFamily="34" charset="0"/>
              <a:buNone/>
              <a:defRPr/>
            </a:pPr>
            <a:r>
              <a:rPr kumimoji="0" sz="2400" b="1"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政策原文</a:t>
            </a:r>
            <a:r>
              <a:rPr kumimoji="0" lang="zh-CN" altLang="en-US"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：鼓励建设军民融合产业基地。支持有条件的县（市、区）、开发区争创国家级、省级军民融合创新示范区（军民结合产业基地），对通过国家、省认定的，分别给予</a:t>
            </a:r>
            <a:r>
              <a:rPr kumimoji="0" lang="en-US" altLang="zh-CN"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1000</a:t>
            </a:r>
            <a:r>
              <a:rPr kumimoji="0" lang="zh-CN" altLang="en-US"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万元、</a:t>
            </a:r>
            <a:r>
              <a:rPr kumimoji="0" lang="en-US" altLang="zh-CN"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800</a:t>
            </a:r>
            <a:r>
              <a:rPr kumimoji="0" lang="zh-CN" altLang="en-US"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万元的一次性奖励。</a:t>
            </a:r>
            <a:endParaRPr kumimoji="0" sz="24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p:txBody>
      </p:sp>
      <p:sp>
        <p:nvSpPr>
          <p:cNvPr id="11273" name="Rectangle 7"/>
          <p:cNvSpPr/>
          <p:nvPr/>
        </p:nvSpPr>
        <p:spPr>
          <a:xfrm>
            <a:off x="0" y="5387975"/>
            <a:ext cx="9153525" cy="330200"/>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1274" name="Rectangle 2"/>
          <p:cNvSpPr>
            <a:spLocks noGrp="1"/>
          </p:cNvSpPr>
          <p:nvPr/>
        </p:nvSpPr>
        <p:spPr>
          <a:xfrm>
            <a:off x="6653213" y="5387975"/>
            <a:ext cx="2336800" cy="285750"/>
          </a:xfrm>
          <a:prstGeom prst="rect">
            <a:avLst/>
          </a:prstGeom>
          <a:noFill/>
          <a:ln w="9525">
            <a:noFill/>
          </a:ln>
        </p:spPr>
        <p:txBody>
          <a:bodyPr lIns="72390" tIns="36195" rIns="72390" bIns="36195" anchor="b"/>
          <a:p>
            <a:pPr algn="ctr">
              <a:lnSpc>
                <a:spcPct val="90000"/>
              </a:lnSpc>
            </a:pPr>
            <a:r>
              <a:rPr lang="zh-CN" altLang="en-US" sz="1500" dirty="0">
                <a:solidFill>
                  <a:srgbClr val="454545"/>
                </a:solidFill>
                <a:latin typeface="微软雅黑" panose="020B0503020204020204" pitchFamily="34" charset="-122"/>
                <a:ea typeface="微软雅黑" panose="020B0503020204020204" pitchFamily="34" charset="-122"/>
                <a:sym typeface="微软雅黑" panose="020B0503020204020204" pitchFamily="34" charset="-122"/>
              </a:rPr>
              <a:t>郑州工信局  国防工办</a:t>
            </a:r>
            <a:endParaRPr lang="zh-CN" altLang="en-US" sz="3400" dirty="0">
              <a:solidFill>
                <a:srgbClr val="000000"/>
              </a:solidFill>
              <a:latin typeface="Calibri Light" panose="020F0302020204030204" pitchFamily="34" charset="0"/>
              <a:sym typeface="Calibri Light" panose="020F0302020204030204" pitchFamily="34" charset="0"/>
            </a:endParaRPr>
          </a:p>
        </p:txBody>
      </p:sp>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2290" name="Group 2"/>
          <p:cNvGrpSpPr/>
          <p:nvPr/>
        </p:nvGrpSpPr>
        <p:grpSpPr>
          <a:xfrm>
            <a:off x="469900" y="0"/>
            <a:ext cx="2681288" cy="896938"/>
            <a:chOff x="0" y="0"/>
            <a:chExt cx="4222" cy="1417"/>
          </a:xfrm>
        </p:grpSpPr>
        <p:sp>
          <p:nvSpPr>
            <p:cNvPr id="12299" name="Rectangle 7"/>
            <p:cNvSpPr/>
            <p:nvPr/>
          </p:nvSpPr>
          <p:spPr>
            <a:xfrm>
              <a:off x="1505" y="0"/>
              <a:ext cx="444" cy="1396"/>
            </a:xfrm>
            <a:prstGeom prst="rect">
              <a:avLst/>
            </a:prstGeom>
            <a:solidFill>
              <a:srgbClr val="DAE9F3">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2300" name="Rectangle 7"/>
            <p:cNvSpPr/>
            <p:nvPr/>
          </p:nvSpPr>
          <p:spPr>
            <a:xfrm>
              <a:off x="1935" y="3"/>
              <a:ext cx="866" cy="1392"/>
            </a:xfrm>
            <a:prstGeom prst="rect">
              <a:avLst/>
            </a:prstGeom>
            <a:solidFill>
              <a:srgbClr val="F0F7FB">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2301" name="Rectangle 7"/>
            <p:cNvSpPr/>
            <p:nvPr/>
          </p:nvSpPr>
          <p:spPr>
            <a:xfrm>
              <a:off x="2762" y="7"/>
              <a:ext cx="1460" cy="1393"/>
            </a:xfrm>
            <a:prstGeom prst="rect">
              <a:avLst/>
            </a:prstGeom>
            <a:solidFill>
              <a:srgbClr val="FFFFFF">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2302" name="Rectangle 7"/>
            <p:cNvSpPr/>
            <p:nvPr/>
          </p:nvSpPr>
          <p:spPr>
            <a:xfrm>
              <a:off x="0" y="0"/>
              <a:ext cx="414" cy="1410"/>
            </a:xfrm>
            <a:prstGeom prst="rect">
              <a:avLst/>
            </a:prstGeom>
            <a:solidFill>
              <a:srgbClr val="3C7DB4">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2303" name="Rectangle 7"/>
            <p:cNvSpPr/>
            <p:nvPr/>
          </p:nvSpPr>
          <p:spPr>
            <a:xfrm>
              <a:off x="406" y="7"/>
              <a:ext cx="295" cy="1410"/>
            </a:xfrm>
            <a:prstGeom prst="rect">
              <a:avLst/>
            </a:prstGeom>
            <a:solidFill>
              <a:srgbClr val="5796C7">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2304" name="Rectangle 7"/>
            <p:cNvSpPr/>
            <p:nvPr/>
          </p:nvSpPr>
          <p:spPr>
            <a:xfrm>
              <a:off x="700" y="6"/>
              <a:ext cx="159" cy="1403"/>
            </a:xfrm>
            <a:prstGeom prst="rect">
              <a:avLst/>
            </a:prstGeom>
            <a:solidFill>
              <a:srgbClr val="8AB6D8">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2305" name="Rectangle 7"/>
            <p:cNvSpPr/>
            <p:nvPr/>
          </p:nvSpPr>
          <p:spPr>
            <a:xfrm>
              <a:off x="850" y="9"/>
              <a:ext cx="674" cy="1398"/>
            </a:xfrm>
            <a:prstGeom prst="rect">
              <a:avLst/>
            </a:prstGeom>
            <a:solidFill>
              <a:srgbClr val="B0CEE5">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grpSp>
      <p:sp>
        <p:nvSpPr>
          <p:cNvPr id="12291" name="矩形 10"/>
          <p:cNvSpPr/>
          <p:nvPr/>
        </p:nvSpPr>
        <p:spPr>
          <a:xfrm>
            <a:off x="0" y="3175"/>
            <a:ext cx="477838" cy="5716588"/>
          </a:xfrm>
          <a:prstGeom prst="rect">
            <a:avLst/>
          </a:prstGeom>
          <a:solidFill>
            <a:srgbClr val="BFBFBF"/>
          </a:solidFill>
          <a:ln w="9525">
            <a:noFill/>
          </a:ln>
        </p:spPr>
        <p:txBody>
          <a:bodyPr lIns="72390" tIns="36195" rIns="72390" bIns="36195" anchor="ctr"/>
          <a:p>
            <a:pPr algn="ctr"/>
            <a:endParaRPr lang="zh-CN" altLang="zh-CN" dirty="0">
              <a:solidFill>
                <a:srgbClr val="FFFFFF"/>
              </a:solidFill>
              <a:latin typeface="宋体" panose="02010600030101010101" pitchFamily="2" charset="-122"/>
              <a:sym typeface="宋体" panose="02010600030101010101" pitchFamily="2" charset="-122"/>
            </a:endParaRPr>
          </a:p>
        </p:txBody>
      </p:sp>
      <p:sp>
        <p:nvSpPr>
          <p:cNvPr id="12292" name="TextBox 5"/>
          <p:cNvSpPr/>
          <p:nvPr/>
        </p:nvSpPr>
        <p:spPr>
          <a:xfrm>
            <a:off x="560388" y="215900"/>
            <a:ext cx="2557462" cy="406400"/>
          </a:xfrm>
          <a:prstGeom prst="rect">
            <a:avLst/>
          </a:prstGeom>
          <a:noFill/>
          <a:ln w="9525">
            <a:noFill/>
          </a:ln>
        </p:spPr>
        <p:txBody>
          <a:bodyPr lIns="72390" tIns="36195" rIns="72390" bIns="36195">
            <a:spAutoFit/>
          </a:bodyPr>
          <a:p>
            <a:pPr>
              <a:lnSpc>
                <a:spcPts val="2565"/>
              </a:lnSpc>
            </a:pPr>
            <a:endParaRPr lang="en-US" altLang="zh-CN" sz="15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293" name="Rectangle 7"/>
          <p:cNvSpPr/>
          <p:nvPr/>
        </p:nvSpPr>
        <p:spPr>
          <a:xfrm>
            <a:off x="7938" y="0"/>
            <a:ext cx="469900" cy="896938"/>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2294" name="Line 14"/>
          <p:cNvSpPr/>
          <p:nvPr/>
        </p:nvSpPr>
        <p:spPr>
          <a:xfrm>
            <a:off x="0" y="889000"/>
            <a:ext cx="3562350" cy="6350"/>
          </a:xfrm>
          <a:prstGeom prst="line">
            <a:avLst/>
          </a:prstGeom>
          <a:ln w="9525" cap="flat" cmpd="sng">
            <a:solidFill>
              <a:srgbClr val="336699"/>
            </a:solidFill>
            <a:prstDash val="solid"/>
            <a:headEnd type="none" w="med" len="med"/>
            <a:tailEnd type="none" w="med" len="med"/>
          </a:ln>
        </p:spPr>
      </p:sp>
      <p:sp>
        <p:nvSpPr>
          <p:cNvPr id="12295" name="Rectangle 2"/>
          <p:cNvSpPr>
            <a:spLocks noGrp="1"/>
          </p:cNvSpPr>
          <p:nvPr/>
        </p:nvSpPr>
        <p:spPr>
          <a:xfrm>
            <a:off x="809625" y="287338"/>
            <a:ext cx="6045200" cy="423862"/>
          </a:xfrm>
          <a:prstGeom prst="rect">
            <a:avLst/>
          </a:prstGeom>
          <a:noFill/>
          <a:ln w="9525">
            <a:noFill/>
          </a:ln>
        </p:spPr>
        <p:txBody>
          <a:bodyPr lIns="72390" tIns="36195" rIns="72390" bIns="36195" anchor="b"/>
          <a:p>
            <a:pPr>
              <a:lnSpc>
                <a:spcPct val="90000"/>
              </a:lnSpc>
            </a:pPr>
            <a:r>
              <a:rPr lang="zh-CN" altLang="en-US" sz="3200" b="1" dirty="0">
                <a:solidFill>
                  <a:srgbClr val="595959"/>
                </a:solidFill>
                <a:latin typeface="黑体" panose="02010609060101010101" pitchFamily="49" charset="-122"/>
                <a:ea typeface="黑体" panose="02010609060101010101" pitchFamily="49" charset="-122"/>
                <a:sym typeface="+mn-ea"/>
              </a:rPr>
              <a:t>四</a:t>
            </a:r>
            <a:r>
              <a:rPr lang="en-US" altLang="en-US" sz="3200" b="1" dirty="0">
                <a:solidFill>
                  <a:srgbClr val="595959"/>
                </a:solidFill>
                <a:latin typeface="黑体" panose="02010609060101010101" pitchFamily="49" charset="-122"/>
                <a:ea typeface="黑体" panose="02010609060101010101" pitchFamily="49" charset="-122"/>
                <a:sym typeface="+mn-ea"/>
              </a:rPr>
              <a:t>、</a:t>
            </a:r>
            <a:r>
              <a:rPr lang="zh-CN" altLang="en-US" sz="3200" b="1" dirty="0">
                <a:solidFill>
                  <a:srgbClr val="595959"/>
                </a:solidFill>
                <a:latin typeface="黑体" panose="02010609060101010101" pitchFamily="49" charset="-122"/>
                <a:ea typeface="黑体" panose="02010609060101010101" pitchFamily="49" charset="-122"/>
                <a:sym typeface="+mn-ea"/>
              </a:rPr>
              <a:t>主要政策</a:t>
            </a:r>
            <a:endParaRPr lang="zh-CN" altLang="en-US" sz="3200" b="1" dirty="0">
              <a:solidFill>
                <a:srgbClr val="595959"/>
              </a:solidFill>
              <a:latin typeface="黑体" panose="02010609060101010101" pitchFamily="49" charset="-122"/>
              <a:ea typeface="黑体" panose="02010609060101010101" pitchFamily="49" charset="-122"/>
              <a:sym typeface="Calibri" panose="020F0502020204030204" pitchFamily="34" charset="0"/>
            </a:endParaRPr>
          </a:p>
        </p:txBody>
      </p:sp>
      <p:sp>
        <p:nvSpPr>
          <p:cNvPr id="115727" name="Rectangle 3"/>
          <p:cNvSpPr>
            <a:spLocks noGrp="1"/>
          </p:cNvSpPr>
          <p:nvPr/>
        </p:nvSpPr>
        <p:spPr>
          <a:xfrm>
            <a:off x="1295400" y="1196975"/>
            <a:ext cx="7021513" cy="3265488"/>
          </a:xfrm>
          <a:prstGeom prst="rect">
            <a:avLst/>
          </a:prstGeom>
          <a:noFill/>
          <a:ln w="9525">
            <a:noFill/>
          </a:ln>
        </p:spPr>
        <p:txBody>
          <a:bodyPr lIns="72390" tIns="36195" rIns="72390" bIns="36195"/>
          <a:lstStyle>
            <a:lvl1pPr marL="180975" indent="-180975" algn="l" defTabSz="723900" rtl="0" eaLnBrk="0" fontAlgn="base" hangingPunct="0">
              <a:lnSpc>
                <a:spcPct val="90000"/>
              </a:lnSpc>
              <a:spcBef>
                <a:spcPts val="1000"/>
              </a:spcBef>
              <a:spcAft>
                <a:spcPct val="0"/>
              </a:spcAft>
              <a:buFont typeface="Arial" panose="020B0604020202020204" pitchFamily="34" charset="0"/>
              <a:buChar char="•"/>
              <a:defRPr sz="2200">
                <a:solidFill>
                  <a:schemeClr val="tx1"/>
                </a:solidFill>
                <a:latin typeface="+mn-lt"/>
                <a:ea typeface="+mn-ea"/>
                <a:cs typeface="+mn-cs"/>
                <a:sym typeface="Calibri" panose="020F0502020204030204" pitchFamily="34" charset="0"/>
              </a:defRPr>
            </a:lvl1pPr>
            <a:lvl2pPr marL="542925" indent="-180975" algn="l" rtl="0" eaLnBrk="0" fontAlgn="base" hangingPunct="0">
              <a:lnSpc>
                <a:spcPct val="90000"/>
              </a:lnSpc>
              <a:spcBef>
                <a:spcPts val="500"/>
              </a:spcBef>
              <a:spcAft>
                <a:spcPct val="0"/>
              </a:spcAft>
              <a:buFont typeface="Arial" panose="020B0604020202020204" pitchFamily="34" charset="0"/>
              <a:buChar char="•"/>
              <a:defRPr sz="1900">
                <a:solidFill>
                  <a:schemeClr val="tx1"/>
                </a:solidFill>
                <a:latin typeface="+mn-lt"/>
                <a:ea typeface="+mn-ea"/>
                <a:sym typeface="Calibri" panose="020F0502020204030204" pitchFamily="34" charset="0"/>
              </a:defRPr>
            </a:lvl2pPr>
            <a:lvl3pPr marL="904875" indent="-180975" algn="l" rtl="0" eaLnBrk="0" fontAlgn="base" hangingPunct="0">
              <a:lnSpc>
                <a:spcPct val="90000"/>
              </a:lnSpc>
              <a:spcBef>
                <a:spcPts val="500"/>
              </a:spcBef>
              <a:spcAft>
                <a:spcPct val="0"/>
              </a:spcAft>
              <a:buFont typeface="Arial" panose="020B0604020202020204" pitchFamily="34" charset="0"/>
              <a:buChar char="•"/>
              <a:defRPr sz="1500">
                <a:solidFill>
                  <a:schemeClr val="tx1"/>
                </a:solidFill>
                <a:latin typeface="+mn-lt"/>
                <a:ea typeface="+mn-ea"/>
                <a:sym typeface="Calibri" panose="020F0502020204030204" pitchFamily="34" charset="0"/>
              </a:defRPr>
            </a:lvl3pPr>
            <a:lvl4pPr marL="1266825" indent="-180975" algn="l"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4pPr>
            <a:lvl5pPr marL="1628775" indent="-180975" algn="l"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5pPr>
          </a:lstStyle>
          <a:p>
            <a:pPr marL="0" marR="0" lvl="0" indent="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kumimoji="0" sz="2000" b="1" i="0" u="none" strike="noStrike" kern="1200" cap="none" spc="0" normalizeH="0" baseline="0" noProof="1" smtClean="0">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rPr>
              <a:t>申报材料</a:t>
            </a:r>
            <a:r>
              <a:rPr kumimoji="0" lang="zh-CN" sz="2000" b="1" i="0" u="none" strike="noStrike" kern="1200" cap="none" spc="0" normalizeH="0" baseline="0" noProof="1" smtClean="0">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rPr>
              <a:t>：</a:t>
            </a:r>
            <a:endParaRPr kumimoji="0" lang="zh-CN" altLang="en-US" sz="2000" b="1" i="0" u="none" strike="noStrike" kern="1200" cap="none" spc="0" normalizeH="0" baseline="0" noProof="1">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kumimoji="0" lang="zh-CN" altLang="en-US"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kumimoji="0" lang="en-US" altLang="zh-CN"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1</a:t>
            </a:r>
            <a:r>
              <a:rPr kumimoji="0" lang="zh-CN" altLang="en-US"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kumimoji="0"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奖补专项资金申请文件</a:t>
            </a:r>
            <a:r>
              <a:rPr kumimoji="0" sz="20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endParaRPr kumimoji="0" sz="20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kumimoji="0" lang="zh-CN" altLang="en-US"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kumimoji="0" lang="en-US" altLang="zh-CN"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2</a:t>
            </a:r>
            <a:r>
              <a:rPr kumimoji="0" lang="zh-CN" altLang="en-US"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kumimoji="0"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奖补专项资金申报表</a:t>
            </a:r>
            <a:r>
              <a:rPr kumimoji="0" sz="20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endParaRPr kumimoji="0" sz="20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kumimoji="0" lang="zh-CN" altLang="en-US"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kumimoji="0" lang="en-US" altLang="zh-CN"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3</a:t>
            </a:r>
            <a:r>
              <a:rPr kumimoji="0" lang="zh-CN" altLang="en-US"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）国家、省工信部门（国防科工局）认定的产业基地（示范区、园区）文件</a:t>
            </a:r>
            <a:r>
              <a:rPr kumimoji="0"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endParaRPr kumimoji="0" lang="en-US"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kumimoji="0" lang="zh-CN" altLang="en-US" sz="2000" b="0" i="0" u="none" strike="noStrike" kern="1200" cap="none" spc="0" normalizeH="0" baseline="0" noProof="0" dirty="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kumimoji="0" lang="en-US" altLang="zh-CN" sz="2000" b="0" i="0" u="none" strike="noStrike" kern="1200" cap="none" spc="0" normalizeH="0" baseline="0" noProof="0" dirty="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4</a:t>
            </a:r>
            <a:r>
              <a:rPr kumimoji="0" lang="zh-CN" altLang="en-US" sz="2000" b="0" i="0" u="none" strike="noStrike" kern="1200" cap="none" spc="0" normalizeH="0" baseline="0" noProof="0" dirty="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kumimoji="0" lang="zh-CN" altLang="zh-CN" sz="2000" b="0" i="0" u="none" strike="noStrike" kern="1200" cap="none" spc="0" normalizeH="0" baseline="0" noProof="0" dirty="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其他需要提供的材料。</a:t>
            </a:r>
            <a:r>
              <a:rPr kumimoji="0" lang="zh-CN" altLang="en-US" sz="2000" b="0" i="0" u="none" strike="noStrike" kern="1200" cap="none" spc="0" normalizeH="0" baseline="0" noProof="0" dirty="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 </a:t>
            </a:r>
            <a:endParaRPr kumimoji="0" lang="zh-CN" altLang="en-US" sz="2000" b="0" i="0" u="none" strike="noStrike" kern="1200" cap="none" spc="0" normalizeH="0" baseline="0" noProof="0" dirty="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endParaRPr kumimoji="0" lang="en-US"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endParaRPr kumimoji="0" lang="en-US" sz="2000" b="0" i="0" u="none" strike="noStrike" kern="1200" cap="none" spc="0" normalizeH="0" baseline="0" noProof="1" smtClean="0">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kumimoji="0" lang="en-US" sz="2000" b="0" i="0" u="none" strike="noStrike" kern="1200" cap="none" spc="0" normalizeH="0" baseline="0" noProof="1" smtClean="0">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rPr>
              <a:t> </a:t>
            </a:r>
            <a:endParaRPr kumimoji="0" lang="en-US" sz="2000" b="0" i="0" u="none" strike="noStrike" kern="1200" cap="none" spc="0" normalizeH="0" baseline="0" noProof="1" smtClean="0">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endParaRPr kumimoji="0" sz="2000" b="0" i="0" u="none" strike="noStrike" kern="1200" cap="none" spc="0" normalizeH="0" baseline="0" noProof="1" smtClean="0">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endParaRPr kumimoji="0" lang="zh-CN" altLang="en-US" sz="2000" b="0" i="0" u="none" strike="noStrike" kern="1200" cap="none" spc="0" normalizeH="0" baseline="0" noProof="1">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endParaRPr>
          </a:p>
        </p:txBody>
      </p:sp>
      <p:sp>
        <p:nvSpPr>
          <p:cNvPr id="12297" name="Rectangle 7"/>
          <p:cNvSpPr/>
          <p:nvPr/>
        </p:nvSpPr>
        <p:spPr>
          <a:xfrm>
            <a:off x="0" y="5387975"/>
            <a:ext cx="9153525" cy="330200"/>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2298" name="Rectangle 2"/>
          <p:cNvSpPr>
            <a:spLocks noGrp="1"/>
          </p:cNvSpPr>
          <p:nvPr/>
        </p:nvSpPr>
        <p:spPr>
          <a:xfrm>
            <a:off x="6653213" y="5387975"/>
            <a:ext cx="2336800" cy="285750"/>
          </a:xfrm>
          <a:prstGeom prst="rect">
            <a:avLst/>
          </a:prstGeom>
          <a:noFill/>
          <a:ln w="9525">
            <a:noFill/>
          </a:ln>
        </p:spPr>
        <p:txBody>
          <a:bodyPr lIns="72390" tIns="36195" rIns="72390" bIns="36195" anchor="b"/>
          <a:p>
            <a:pPr algn="ctr">
              <a:lnSpc>
                <a:spcPct val="90000"/>
              </a:lnSpc>
            </a:pPr>
            <a:r>
              <a:rPr lang="zh-CN" altLang="en-US" sz="1500" dirty="0">
                <a:solidFill>
                  <a:srgbClr val="454545"/>
                </a:solidFill>
                <a:latin typeface="微软雅黑" panose="020B0503020204020204" pitchFamily="34" charset="-122"/>
                <a:ea typeface="微软雅黑" panose="020B0503020204020204" pitchFamily="34" charset="-122"/>
                <a:sym typeface="微软雅黑" panose="020B0503020204020204" pitchFamily="34" charset="-122"/>
              </a:rPr>
              <a:t>郑州工信局  国防工办</a:t>
            </a:r>
            <a:endParaRPr lang="zh-CN" altLang="en-US" sz="3400" dirty="0">
              <a:solidFill>
                <a:srgbClr val="000000"/>
              </a:solidFill>
              <a:latin typeface="Calibri Light" panose="020F0302020204030204" pitchFamily="34" charset="0"/>
              <a:sym typeface="Calibri Light" panose="020F0302020204030204" pitchFamily="34" charset="0"/>
            </a:endParaRPr>
          </a:p>
        </p:txBody>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3314" name="Group 2"/>
          <p:cNvGrpSpPr/>
          <p:nvPr/>
        </p:nvGrpSpPr>
        <p:grpSpPr>
          <a:xfrm>
            <a:off x="469900" y="0"/>
            <a:ext cx="2681288" cy="896938"/>
            <a:chOff x="0" y="0"/>
            <a:chExt cx="4222" cy="1417"/>
          </a:xfrm>
        </p:grpSpPr>
        <p:sp>
          <p:nvSpPr>
            <p:cNvPr id="13323" name="Rectangle 7"/>
            <p:cNvSpPr/>
            <p:nvPr/>
          </p:nvSpPr>
          <p:spPr>
            <a:xfrm>
              <a:off x="1505" y="0"/>
              <a:ext cx="444" cy="1396"/>
            </a:xfrm>
            <a:prstGeom prst="rect">
              <a:avLst/>
            </a:prstGeom>
            <a:solidFill>
              <a:srgbClr val="DAE9F3">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3324" name="Rectangle 7"/>
            <p:cNvSpPr/>
            <p:nvPr/>
          </p:nvSpPr>
          <p:spPr>
            <a:xfrm>
              <a:off x="1935" y="3"/>
              <a:ext cx="866" cy="1392"/>
            </a:xfrm>
            <a:prstGeom prst="rect">
              <a:avLst/>
            </a:prstGeom>
            <a:solidFill>
              <a:srgbClr val="F0F7FB">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3325" name="Rectangle 7"/>
            <p:cNvSpPr/>
            <p:nvPr/>
          </p:nvSpPr>
          <p:spPr>
            <a:xfrm>
              <a:off x="2762" y="7"/>
              <a:ext cx="1460" cy="1393"/>
            </a:xfrm>
            <a:prstGeom prst="rect">
              <a:avLst/>
            </a:prstGeom>
            <a:solidFill>
              <a:srgbClr val="FFFFFF">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3326" name="Rectangle 7"/>
            <p:cNvSpPr/>
            <p:nvPr/>
          </p:nvSpPr>
          <p:spPr>
            <a:xfrm>
              <a:off x="0" y="0"/>
              <a:ext cx="414" cy="1410"/>
            </a:xfrm>
            <a:prstGeom prst="rect">
              <a:avLst/>
            </a:prstGeom>
            <a:solidFill>
              <a:srgbClr val="3C7DB4">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3327" name="Rectangle 7"/>
            <p:cNvSpPr/>
            <p:nvPr/>
          </p:nvSpPr>
          <p:spPr>
            <a:xfrm>
              <a:off x="406" y="7"/>
              <a:ext cx="295" cy="1410"/>
            </a:xfrm>
            <a:prstGeom prst="rect">
              <a:avLst/>
            </a:prstGeom>
            <a:solidFill>
              <a:srgbClr val="5796C7">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3328" name="Rectangle 7"/>
            <p:cNvSpPr/>
            <p:nvPr/>
          </p:nvSpPr>
          <p:spPr>
            <a:xfrm>
              <a:off x="700" y="6"/>
              <a:ext cx="159" cy="1403"/>
            </a:xfrm>
            <a:prstGeom prst="rect">
              <a:avLst/>
            </a:prstGeom>
            <a:solidFill>
              <a:srgbClr val="8AB6D8">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3329" name="Rectangle 7"/>
            <p:cNvSpPr/>
            <p:nvPr/>
          </p:nvSpPr>
          <p:spPr>
            <a:xfrm>
              <a:off x="850" y="9"/>
              <a:ext cx="674" cy="1398"/>
            </a:xfrm>
            <a:prstGeom prst="rect">
              <a:avLst/>
            </a:prstGeom>
            <a:solidFill>
              <a:srgbClr val="B0CEE5">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grpSp>
      <p:sp>
        <p:nvSpPr>
          <p:cNvPr id="13315" name="矩形 10"/>
          <p:cNvSpPr/>
          <p:nvPr/>
        </p:nvSpPr>
        <p:spPr>
          <a:xfrm>
            <a:off x="0" y="3175"/>
            <a:ext cx="477838" cy="5716588"/>
          </a:xfrm>
          <a:prstGeom prst="rect">
            <a:avLst/>
          </a:prstGeom>
          <a:solidFill>
            <a:srgbClr val="BFBFBF"/>
          </a:solidFill>
          <a:ln w="9525">
            <a:noFill/>
          </a:ln>
        </p:spPr>
        <p:txBody>
          <a:bodyPr lIns="72390" tIns="36195" rIns="72390" bIns="36195" anchor="ctr"/>
          <a:p>
            <a:pPr algn="ctr"/>
            <a:endParaRPr lang="zh-CN" altLang="zh-CN" dirty="0">
              <a:solidFill>
                <a:srgbClr val="FFFFFF"/>
              </a:solidFill>
              <a:latin typeface="宋体" panose="02010600030101010101" pitchFamily="2" charset="-122"/>
              <a:sym typeface="宋体" panose="02010600030101010101" pitchFamily="2" charset="-122"/>
            </a:endParaRPr>
          </a:p>
        </p:txBody>
      </p:sp>
      <p:sp>
        <p:nvSpPr>
          <p:cNvPr id="13316" name="TextBox 5"/>
          <p:cNvSpPr/>
          <p:nvPr/>
        </p:nvSpPr>
        <p:spPr>
          <a:xfrm>
            <a:off x="560388" y="215900"/>
            <a:ext cx="2557462" cy="406400"/>
          </a:xfrm>
          <a:prstGeom prst="rect">
            <a:avLst/>
          </a:prstGeom>
          <a:noFill/>
          <a:ln w="9525">
            <a:noFill/>
          </a:ln>
        </p:spPr>
        <p:txBody>
          <a:bodyPr lIns="72390" tIns="36195" rIns="72390" bIns="36195">
            <a:spAutoFit/>
          </a:bodyPr>
          <a:p>
            <a:pPr>
              <a:lnSpc>
                <a:spcPts val="2565"/>
              </a:lnSpc>
            </a:pPr>
            <a:endParaRPr lang="en-US" altLang="zh-CN" sz="15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317" name="Rectangle 7"/>
          <p:cNvSpPr/>
          <p:nvPr/>
        </p:nvSpPr>
        <p:spPr>
          <a:xfrm>
            <a:off x="7938" y="0"/>
            <a:ext cx="469900" cy="896938"/>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3318" name="Line 14"/>
          <p:cNvSpPr/>
          <p:nvPr/>
        </p:nvSpPr>
        <p:spPr>
          <a:xfrm>
            <a:off x="0" y="889000"/>
            <a:ext cx="3562350" cy="6350"/>
          </a:xfrm>
          <a:prstGeom prst="line">
            <a:avLst/>
          </a:prstGeom>
          <a:ln w="9525" cap="flat" cmpd="sng">
            <a:solidFill>
              <a:srgbClr val="336699"/>
            </a:solidFill>
            <a:prstDash val="solid"/>
            <a:headEnd type="none" w="med" len="med"/>
            <a:tailEnd type="none" w="med" len="med"/>
          </a:ln>
        </p:spPr>
      </p:sp>
      <p:sp>
        <p:nvSpPr>
          <p:cNvPr id="13319" name="Rectangle 2"/>
          <p:cNvSpPr>
            <a:spLocks noGrp="1"/>
          </p:cNvSpPr>
          <p:nvPr/>
        </p:nvSpPr>
        <p:spPr>
          <a:xfrm>
            <a:off x="809625" y="287338"/>
            <a:ext cx="6045200" cy="423862"/>
          </a:xfrm>
          <a:prstGeom prst="rect">
            <a:avLst/>
          </a:prstGeom>
          <a:noFill/>
          <a:ln w="9525">
            <a:noFill/>
          </a:ln>
        </p:spPr>
        <p:txBody>
          <a:bodyPr lIns="72390" tIns="36195" rIns="72390" bIns="36195" anchor="b"/>
          <a:p>
            <a:pPr>
              <a:lnSpc>
                <a:spcPct val="90000"/>
              </a:lnSpc>
            </a:pPr>
            <a:r>
              <a:rPr lang="zh-CN" altLang="en-US" sz="3200" b="1" dirty="0">
                <a:solidFill>
                  <a:srgbClr val="595959"/>
                </a:solidFill>
                <a:latin typeface="黑体" panose="02010609060101010101" pitchFamily="49" charset="-122"/>
                <a:ea typeface="黑体" panose="02010609060101010101" pitchFamily="49" charset="-122"/>
                <a:sym typeface="+mn-ea"/>
              </a:rPr>
              <a:t>四</a:t>
            </a:r>
            <a:r>
              <a:rPr lang="en-US" altLang="en-US" sz="3200" b="1" dirty="0">
                <a:solidFill>
                  <a:srgbClr val="595959"/>
                </a:solidFill>
                <a:latin typeface="黑体" panose="02010609060101010101" pitchFamily="49" charset="-122"/>
                <a:ea typeface="黑体" panose="02010609060101010101" pitchFamily="49" charset="-122"/>
                <a:sym typeface="+mn-ea"/>
              </a:rPr>
              <a:t>、</a:t>
            </a:r>
            <a:r>
              <a:rPr lang="zh-CN" altLang="en-US" sz="3200" b="1" dirty="0">
                <a:solidFill>
                  <a:srgbClr val="595959"/>
                </a:solidFill>
                <a:latin typeface="黑体" panose="02010609060101010101" pitchFamily="49" charset="-122"/>
                <a:ea typeface="黑体" panose="02010609060101010101" pitchFamily="49" charset="-122"/>
                <a:sym typeface="+mn-ea"/>
              </a:rPr>
              <a:t>主要政策</a:t>
            </a:r>
            <a:endParaRPr lang="zh-CN" altLang="en-US" sz="3200" b="1" dirty="0">
              <a:solidFill>
                <a:srgbClr val="595959"/>
              </a:solidFill>
              <a:latin typeface="黑体" panose="02010609060101010101" pitchFamily="49" charset="-122"/>
              <a:ea typeface="黑体" panose="02010609060101010101" pitchFamily="49" charset="-122"/>
              <a:sym typeface="Calibri" panose="020F0502020204030204" pitchFamily="34" charset="0"/>
            </a:endParaRPr>
          </a:p>
        </p:txBody>
      </p:sp>
      <p:sp>
        <p:nvSpPr>
          <p:cNvPr id="117775" name="Rectangle 3"/>
          <p:cNvSpPr>
            <a:spLocks noGrp="1"/>
          </p:cNvSpPr>
          <p:nvPr/>
        </p:nvSpPr>
        <p:spPr>
          <a:xfrm>
            <a:off x="1295400" y="1196975"/>
            <a:ext cx="7021513" cy="3616325"/>
          </a:xfrm>
          <a:prstGeom prst="rect">
            <a:avLst/>
          </a:prstGeom>
          <a:noFill/>
          <a:ln w="9525">
            <a:noFill/>
          </a:ln>
        </p:spPr>
        <p:txBody>
          <a:bodyPr lIns="72390" tIns="36195" rIns="72390" bIns="36195"/>
          <a:lstStyle>
            <a:lvl1pPr marL="180975" indent="-180975" algn="l" defTabSz="723900" rtl="0" eaLnBrk="0" fontAlgn="base" hangingPunct="0">
              <a:lnSpc>
                <a:spcPct val="90000"/>
              </a:lnSpc>
              <a:spcBef>
                <a:spcPts val="1000"/>
              </a:spcBef>
              <a:spcAft>
                <a:spcPct val="0"/>
              </a:spcAft>
              <a:buFont typeface="Arial" panose="020B0604020202020204" pitchFamily="34" charset="0"/>
              <a:buChar char="•"/>
              <a:defRPr sz="2200">
                <a:solidFill>
                  <a:schemeClr val="tx1"/>
                </a:solidFill>
                <a:latin typeface="+mn-lt"/>
                <a:ea typeface="+mn-ea"/>
                <a:cs typeface="+mn-cs"/>
                <a:sym typeface="Calibri" panose="020F0502020204030204" pitchFamily="34" charset="0"/>
              </a:defRPr>
            </a:lvl1pPr>
            <a:lvl2pPr marL="542925" indent="-180975" algn="l" rtl="0" eaLnBrk="0" fontAlgn="base" hangingPunct="0">
              <a:lnSpc>
                <a:spcPct val="90000"/>
              </a:lnSpc>
              <a:spcBef>
                <a:spcPts val="500"/>
              </a:spcBef>
              <a:spcAft>
                <a:spcPct val="0"/>
              </a:spcAft>
              <a:buFont typeface="Arial" panose="020B0604020202020204" pitchFamily="34" charset="0"/>
              <a:buChar char="•"/>
              <a:defRPr sz="1900">
                <a:solidFill>
                  <a:schemeClr val="tx1"/>
                </a:solidFill>
                <a:latin typeface="+mn-lt"/>
                <a:ea typeface="+mn-ea"/>
                <a:sym typeface="Calibri" panose="020F0502020204030204" pitchFamily="34" charset="0"/>
              </a:defRPr>
            </a:lvl2pPr>
            <a:lvl3pPr marL="904875" indent="-180975" algn="l" rtl="0" eaLnBrk="0" fontAlgn="base" hangingPunct="0">
              <a:lnSpc>
                <a:spcPct val="90000"/>
              </a:lnSpc>
              <a:spcBef>
                <a:spcPts val="500"/>
              </a:spcBef>
              <a:spcAft>
                <a:spcPct val="0"/>
              </a:spcAft>
              <a:buFont typeface="Arial" panose="020B0604020202020204" pitchFamily="34" charset="0"/>
              <a:buChar char="•"/>
              <a:defRPr sz="1500">
                <a:solidFill>
                  <a:schemeClr val="tx1"/>
                </a:solidFill>
                <a:latin typeface="+mn-lt"/>
                <a:ea typeface="+mn-ea"/>
                <a:sym typeface="Calibri" panose="020F0502020204030204" pitchFamily="34" charset="0"/>
              </a:defRPr>
            </a:lvl3pPr>
            <a:lvl4pPr marL="1266825" indent="-180975" algn="l"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4pPr>
            <a:lvl5pPr marL="1628775" indent="-180975" algn="l"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5pPr>
          </a:lstStyle>
          <a:p>
            <a:pPr marL="0" marR="0" lvl="0" indent="457200" algn="l"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lang="zh-CN" altLang="en-US" sz="2800" smtClean="0">
                <a:ln>
                  <a:noFill/>
                </a:ln>
                <a:effectLst/>
                <a:uLnTx/>
                <a:uFillTx/>
                <a:latin typeface="楷体_GB2312" panose="02010609030101010101" charset="-122"/>
                <a:ea typeface="楷体_GB2312" panose="02010609030101010101" charset="-122"/>
                <a:cs typeface="楷体_GB2312" panose="02010609030101010101" charset="-122"/>
                <a:sym typeface="+mn-ea"/>
              </a:rPr>
              <a:t>（三）鼓励建设各类产业联盟</a:t>
            </a:r>
            <a:endParaRPr kumimoji="0" lang="zh-CN" altLang="en-US" sz="2800" i="0" u="none" strike="noStrike" kern="1200" cap="none" spc="0" normalizeH="0" baseline="0" noProof="1" smtClean="0">
              <a:ln>
                <a:noFill/>
              </a:ln>
              <a:solidFill>
                <a:schemeClr val="tx1"/>
              </a:solidFill>
              <a:effectLst/>
              <a:uLnTx/>
              <a:uFillTx/>
              <a:latin typeface="楷体_GB2312" panose="02010609030101010101" charset="-122"/>
              <a:ea typeface="楷体_GB2312" panose="02010609030101010101" charset="-122"/>
              <a:cs typeface="楷体_GB2312" panose="02010609030101010101" charset="-122"/>
              <a:sym typeface="+mn-ea"/>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kumimoji="0" lang="zh-CN" altLang="en-US" sz="2400" b="1"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政策原文：</a:t>
            </a:r>
            <a:endParaRPr kumimoji="0" lang="en-US" altLang="zh-CN" sz="2400" b="1"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kumimoji="0" lang="zh-CN" altLang="en-US"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对获批国家级、省级产业（发展）联盟、技术创新联盟等的牵头单位，市财政给予</a:t>
            </a:r>
            <a:r>
              <a:rPr kumimoji="0" lang="en-US" altLang="zh-CN"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100</a:t>
            </a:r>
            <a:r>
              <a:rPr kumimoji="0" lang="zh-CN" altLang="en-US"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万元、</a:t>
            </a:r>
            <a:r>
              <a:rPr kumimoji="0" lang="en-US" altLang="zh-CN"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30</a:t>
            </a:r>
            <a:r>
              <a:rPr kumimoji="0" lang="zh-CN" altLang="en-US"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万元的一次性奖励。</a:t>
            </a:r>
            <a:endParaRPr kumimoji="0" sz="24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p:txBody>
      </p:sp>
      <p:sp>
        <p:nvSpPr>
          <p:cNvPr id="13321" name="Rectangle 7"/>
          <p:cNvSpPr/>
          <p:nvPr/>
        </p:nvSpPr>
        <p:spPr>
          <a:xfrm>
            <a:off x="0" y="5387975"/>
            <a:ext cx="9153525" cy="330200"/>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3322" name="Rectangle 2"/>
          <p:cNvSpPr>
            <a:spLocks noGrp="1"/>
          </p:cNvSpPr>
          <p:nvPr/>
        </p:nvSpPr>
        <p:spPr>
          <a:xfrm>
            <a:off x="6653213" y="5387975"/>
            <a:ext cx="2336800" cy="285750"/>
          </a:xfrm>
          <a:prstGeom prst="rect">
            <a:avLst/>
          </a:prstGeom>
          <a:noFill/>
          <a:ln w="9525">
            <a:noFill/>
          </a:ln>
        </p:spPr>
        <p:txBody>
          <a:bodyPr lIns="72390" tIns="36195" rIns="72390" bIns="36195" anchor="b"/>
          <a:p>
            <a:pPr algn="ctr">
              <a:lnSpc>
                <a:spcPct val="90000"/>
              </a:lnSpc>
            </a:pPr>
            <a:r>
              <a:rPr lang="zh-CN" altLang="en-US" sz="1500" dirty="0">
                <a:solidFill>
                  <a:srgbClr val="454545"/>
                </a:solidFill>
                <a:latin typeface="微软雅黑" panose="020B0503020204020204" pitchFamily="34" charset="-122"/>
                <a:ea typeface="微软雅黑" panose="020B0503020204020204" pitchFamily="34" charset="-122"/>
                <a:sym typeface="微软雅黑" panose="020B0503020204020204" pitchFamily="34" charset="-122"/>
              </a:rPr>
              <a:t>郑州工信局  国防工办</a:t>
            </a:r>
            <a:endParaRPr lang="zh-CN" altLang="en-US" sz="3400" dirty="0">
              <a:solidFill>
                <a:srgbClr val="000000"/>
              </a:solidFill>
              <a:latin typeface="Calibri Light" panose="020F0302020204030204" pitchFamily="34" charset="0"/>
              <a:sym typeface="Calibri Light" panose="020F0302020204030204" pitchFamily="34" charset="0"/>
            </a:endParaRPr>
          </a:p>
        </p:txBody>
      </p:sp>
    </p:spTree>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4338" name="Group 2"/>
          <p:cNvGrpSpPr/>
          <p:nvPr/>
        </p:nvGrpSpPr>
        <p:grpSpPr>
          <a:xfrm>
            <a:off x="469900" y="0"/>
            <a:ext cx="2681288" cy="896938"/>
            <a:chOff x="0" y="0"/>
            <a:chExt cx="4222" cy="1417"/>
          </a:xfrm>
        </p:grpSpPr>
        <p:sp>
          <p:nvSpPr>
            <p:cNvPr id="14347" name="Rectangle 7"/>
            <p:cNvSpPr/>
            <p:nvPr/>
          </p:nvSpPr>
          <p:spPr>
            <a:xfrm>
              <a:off x="1505" y="0"/>
              <a:ext cx="444" cy="1396"/>
            </a:xfrm>
            <a:prstGeom prst="rect">
              <a:avLst/>
            </a:prstGeom>
            <a:solidFill>
              <a:srgbClr val="DAE9F3">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4348" name="Rectangle 7"/>
            <p:cNvSpPr/>
            <p:nvPr/>
          </p:nvSpPr>
          <p:spPr>
            <a:xfrm>
              <a:off x="1935" y="3"/>
              <a:ext cx="866" cy="1392"/>
            </a:xfrm>
            <a:prstGeom prst="rect">
              <a:avLst/>
            </a:prstGeom>
            <a:solidFill>
              <a:srgbClr val="F0F7FB">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4349" name="Rectangle 7"/>
            <p:cNvSpPr/>
            <p:nvPr/>
          </p:nvSpPr>
          <p:spPr>
            <a:xfrm>
              <a:off x="2762" y="7"/>
              <a:ext cx="1460" cy="1393"/>
            </a:xfrm>
            <a:prstGeom prst="rect">
              <a:avLst/>
            </a:prstGeom>
            <a:solidFill>
              <a:srgbClr val="FFFFFF">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4350" name="Rectangle 7"/>
            <p:cNvSpPr/>
            <p:nvPr/>
          </p:nvSpPr>
          <p:spPr>
            <a:xfrm>
              <a:off x="0" y="0"/>
              <a:ext cx="414" cy="1410"/>
            </a:xfrm>
            <a:prstGeom prst="rect">
              <a:avLst/>
            </a:prstGeom>
            <a:solidFill>
              <a:srgbClr val="3C7DB4">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4351" name="Rectangle 7"/>
            <p:cNvSpPr/>
            <p:nvPr/>
          </p:nvSpPr>
          <p:spPr>
            <a:xfrm>
              <a:off x="406" y="7"/>
              <a:ext cx="295" cy="1410"/>
            </a:xfrm>
            <a:prstGeom prst="rect">
              <a:avLst/>
            </a:prstGeom>
            <a:solidFill>
              <a:srgbClr val="5796C7">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4352" name="Rectangle 7"/>
            <p:cNvSpPr/>
            <p:nvPr/>
          </p:nvSpPr>
          <p:spPr>
            <a:xfrm>
              <a:off x="700" y="6"/>
              <a:ext cx="159" cy="1403"/>
            </a:xfrm>
            <a:prstGeom prst="rect">
              <a:avLst/>
            </a:prstGeom>
            <a:solidFill>
              <a:srgbClr val="8AB6D8">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4353" name="Rectangle 7"/>
            <p:cNvSpPr/>
            <p:nvPr/>
          </p:nvSpPr>
          <p:spPr>
            <a:xfrm>
              <a:off x="850" y="9"/>
              <a:ext cx="674" cy="1398"/>
            </a:xfrm>
            <a:prstGeom prst="rect">
              <a:avLst/>
            </a:prstGeom>
            <a:solidFill>
              <a:srgbClr val="B0CEE5">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grpSp>
      <p:sp>
        <p:nvSpPr>
          <p:cNvPr id="14339" name="矩形 10"/>
          <p:cNvSpPr/>
          <p:nvPr/>
        </p:nvSpPr>
        <p:spPr>
          <a:xfrm>
            <a:off x="0" y="3175"/>
            <a:ext cx="477838" cy="5716588"/>
          </a:xfrm>
          <a:prstGeom prst="rect">
            <a:avLst/>
          </a:prstGeom>
          <a:solidFill>
            <a:srgbClr val="BFBFBF"/>
          </a:solidFill>
          <a:ln w="9525">
            <a:noFill/>
          </a:ln>
        </p:spPr>
        <p:txBody>
          <a:bodyPr lIns="72390" tIns="36195" rIns="72390" bIns="36195" anchor="ctr"/>
          <a:p>
            <a:pPr algn="ctr"/>
            <a:endParaRPr lang="zh-CN" altLang="zh-CN" dirty="0">
              <a:solidFill>
                <a:srgbClr val="FFFFFF"/>
              </a:solidFill>
              <a:latin typeface="宋体" panose="02010600030101010101" pitchFamily="2" charset="-122"/>
              <a:sym typeface="宋体" panose="02010600030101010101" pitchFamily="2" charset="-122"/>
            </a:endParaRPr>
          </a:p>
        </p:txBody>
      </p:sp>
      <p:sp>
        <p:nvSpPr>
          <p:cNvPr id="14340" name="TextBox 5"/>
          <p:cNvSpPr/>
          <p:nvPr/>
        </p:nvSpPr>
        <p:spPr>
          <a:xfrm>
            <a:off x="560388" y="215900"/>
            <a:ext cx="2557462" cy="406400"/>
          </a:xfrm>
          <a:prstGeom prst="rect">
            <a:avLst/>
          </a:prstGeom>
          <a:noFill/>
          <a:ln w="9525">
            <a:noFill/>
          </a:ln>
        </p:spPr>
        <p:txBody>
          <a:bodyPr lIns="72390" tIns="36195" rIns="72390" bIns="36195">
            <a:spAutoFit/>
          </a:bodyPr>
          <a:p>
            <a:pPr>
              <a:lnSpc>
                <a:spcPts val="2565"/>
              </a:lnSpc>
            </a:pPr>
            <a:endParaRPr lang="en-US" altLang="zh-CN" sz="15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341" name="Rectangle 7"/>
          <p:cNvSpPr/>
          <p:nvPr/>
        </p:nvSpPr>
        <p:spPr>
          <a:xfrm>
            <a:off x="7938" y="0"/>
            <a:ext cx="469900" cy="896938"/>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4342" name="Line 14"/>
          <p:cNvSpPr/>
          <p:nvPr/>
        </p:nvSpPr>
        <p:spPr>
          <a:xfrm>
            <a:off x="0" y="889000"/>
            <a:ext cx="3562350" cy="6350"/>
          </a:xfrm>
          <a:prstGeom prst="line">
            <a:avLst/>
          </a:prstGeom>
          <a:ln w="9525" cap="flat" cmpd="sng">
            <a:solidFill>
              <a:srgbClr val="336699"/>
            </a:solidFill>
            <a:prstDash val="solid"/>
            <a:headEnd type="none" w="med" len="med"/>
            <a:tailEnd type="none" w="med" len="med"/>
          </a:ln>
        </p:spPr>
      </p:sp>
      <p:sp>
        <p:nvSpPr>
          <p:cNvPr id="14343" name="Rectangle 2"/>
          <p:cNvSpPr>
            <a:spLocks noGrp="1"/>
          </p:cNvSpPr>
          <p:nvPr/>
        </p:nvSpPr>
        <p:spPr>
          <a:xfrm>
            <a:off x="809625" y="287338"/>
            <a:ext cx="6045200" cy="423862"/>
          </a:xfrm>
          <a:prstGeom prst="rect">
            <a:avLst/>
          </a:prstGeom>
          <a:noFill/>
          <a:ln w="9525">
            <a:noFill/>
          </a:ln>
        </p:spPr>
        <p:txBody>
          <a:bodyPr lIns="72390" tIns="36195" rIns="72390" bIns="36195" anchor="b"/>
          <a:p>
            <a:pPr>
              <a:lnSpc>
                <a:spcPct val="90000"/>
              </a:lnSpc>
            </a:pPr>
            <a:r>
              <a:rPr lang="zh-CN" altLang="en-US" sz="3200" b="1" dirty="0">
                <a:solidFill>
                  <a:srgbClr val="595959"/>
                </a:solidFill>
                <a:latin typeface="黑体" panose="02010609060101010101" pitchFamily="49" charset="-122"/>
                <a:ea typeface="黑体" panose="02010609060101010101" pitchFamily="49" charset="-122"/>
                <a:sym typeface="+mn-ea"/>
              </a:rPr>
              <a:t>四</a:t>
            </a:r>
            <a:r>
              <a:rPr lang="en-US" altLang="en-US" sz="3200" b="1" dirty="0">
                <a:solidFill>
                  <a:srgbClr val="595959"/>
                </a:solidFill>
                <a:latin typeface="黑体" panose="02010609060101010101" pitchFamily="49" charset="-122"/>
                <a:ea typeface="黑体" panose="02010609060101010101" pitchFamily="49" charset="-122"/>
                <a:sym typeface="+mn-ea"/>
              </a:rPr>
              <a:t>、</a:t>
            </a:r>
            <a:r>
              <a:rPr lang="zh-CN" altLang="en-US" sz="3200" b="1" dirty="0">
                <a:solidFill>
                  <a:srgbClr val="595959"/>
                </a:solidFill>
                <a:latin typeface="黑体" panose="02010609060101010101" pitchFamily="49" charset="-122"/>
                <a:ea typeface="黑体" panose="02010609060101010101" pitchFamily="49" charset="-122"/>
                <a:sym typeface="+mn-ea"/>
              </a:rPr>
              <a:t>主要政策</a:t>
            </a:r>
            <a:endParaRPr lang="zh-CN" altLang="en-US" sz="3200" b="1" dirty="0">
              <a:solidFill>
                <a:srgbClr val="595959"/>
              </a:solidFill>
              <a:latin typeface="黑体" panose="02010609060101010101" pitchFamily="49" charset="-122"/>
              <a:ea typeface="黑体" panose="02010609060101010101" pitchFamily="49" charset="-122"/>
              <a:sym typeface="Calibri" panose="020F0502020204030204" pitchFamily="34" charset="0"/>
            </a:endParaRPr>
          </a:p>
        </p:txBody>
      </p:sp>
      <p:sp>
        <p:nvSpPr>
          <p:cNvPr id="114703" name="Rectangle 3"/>
          <p:cNvSpPr>
            <a:spLocks noGrp="1"/>
          </p:cNvSpPr>
          <p:nvPr/>
        </p:nvSpPr>
        <p:spPr>
          <a:xfrm>
            <a:off x="1295400" y="1196975"/>
            <a:ext cx="7021513" cy="3889375"/>
          </a:xfrm>
          <a:prstGeom prst="rect">
            <a:avLst/>
          </a:prstGeom>
          <a:noFill/>
          <a:ln w="9525">
            <a:noFill/>
          </a:ln>
        </p:spPr>
        <p:txBody>
          <a:bodyPr lIns="72390" tIns="36195" rIns="72390" bIns="36195"/>
          <a:lstStyle>
            <a:lvl1pPr marL="180975" indent="-180975" algn="l" defTabSz="723900" rtl="0" eaLnBrk="0" fontAlgn="base" hangingPunct="0">
              <a:lnSpc>
                <a:spcPct val="90000"/>
              </a:lnSpc>
              <a:spcBef>
                <a:spcPts val="1000"/>
              </a:spcBef>
              <a:spcAft>
                <a:spcPct val="0"/>
              </a:spcAft>
              <a:buFont typeface="Arial" panose="020B0604020202020204" pitchFamily="34" charset="0"/>
              <a:buChar char="•"/>
              <a:defRPr sz="2200">
                <a:solidFill>
                  <a:schemeClr val="tx1"/>
                </a:solidFill>
                <a:latin typeface="+mn-lt"/>
                <a:ea typeface="+mn-ea"/>
                <a:cs typeface="+mn-cs"/>
                <a:sym typeface="Calibri" panose="020F0502020204030204" pitchFamily="34" charset="0"/>
              </a:defRPr>
            </a:lvl1pPr>
            <a:lvl2pPr marL="542925" indent="-180975" algn="l" rtl="0" eaLnBrk="0" fontAlgn="base" hangingPunct="0">
              <a:lnSpc>
                <a:spcPct val="90000"/>
              </a:lnSpc>
              <a:spcBef>
                <a:spcPts val="500"/>
              </a:spcBef>
              <a:spcAft>
                <a:spcPct val="0"/>
              </a:spcAft>
              <a:buFont typeface="Arial" panose="020B0604020202020204" pitchFamily="34" charset="0"/>
              <a:buChar char="•"/>
              <a:defRPr sz="1900">
                <a:solidFill>
                  <a:schemeClr val="tx1"/>
                </a:solidFill>
                <a:latin typeface="+mn-lt"/>
                <a:ea typeface="+mn-ea"/>
                <a:sym typeface="Calibri" panose="020F0502020204030204" pitchFamily="34" charset="0"/>
              </a:defRPr>
            </a:lvl2pPr>
            <a:lvl3pPr marL="904875" indent="-180975" algn="l" rtl="0" eaLnBrk="0" fontAlgn="base" hangingPunct="0">
              <a:lnSpc>
                <a:spcPct val="90000"/>
              </a:lnSpc>
              <a:spcBef>
                <a:spcPts val="500"/>
              </a:spcBef>
              <a:spcAft>
                <a:spcPct val="0"/>
              </a:spcAft>
              <a:buFont typeface="Arial" panose="020B0604020202020204" pitchFamily="34" charset="0"/>
              <a:buChar char="•"/>
              <a:defRPr sz="1500">
                <a:solidFill>
                  <a:schemeClr val="tx1"/>
                </a:solidFill>
                <a:latin typeface="+mn-lt"/>
                <a:ea typeface="+mn-ea"/>
                <a:sym typeface="Calibri" panose="020F0502020204030204" pitchFamily="34" charset="0"/>
              </a:defRPr>
            </a:lvl3pPr>
            <a:lvl4pPr marL="1266825" indent="-180975" algn="l"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4pPr>
            <a:lvl5pPr marL="1628775" indent="-180975" algn="l"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5pPr>
          </a:lstStyle>
          <a:p>
            <a:pPr marL="0" marR="0" lvl="0" indent="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lang="zh-CN" altLang="en-US" sz="2800" smtClean="0">
                <a:ln>
                  <a:noFill/>
                </a:ln>
                <a:effectLst/>
                <a:uLnTx/>
                <a:uFillTx/>
                <a:latin typeface="楷体_GB2312" panose="02010609030101010101" charset="-122"/>
                <a:ea typeface="楷体_GB2312" panose="02010609030101010101" charset="-122"/>
                <a:cs typeface="楷体_GB2312" panose="02010609030101010101" charset="-122"/>
                <a:sym typeface="+mn-ea"/>
              </a:rPr>
              <a:t>（三）鼓励建设各类产业联盟</a:t>
            </a:r>
            <a:endParaRPr kumimoji="0" lang="zh-CN" altLang="en-US" sz="2000" i="0" u="none" strike="noStrike" kern="1200" cap="none" spc="0" normalizeH="0" baseline="0" noProof="1" smtClean="0">
              <a:ln>
                <a:noFill/>
              </a:ln>
              <a:solidFill>
                <a:schemeClr val="tx1"/>
              </a:solidFill>
              <a:effectLst/>
              <a:uLnTx/>
              <a:uFillTx/>
              <a:latin typeface="楷体_GB2312" panose="02010609030101010101" charset="-122"/>
              <a:ea typeface="楷体_GB2312" panose="02010609030101010101" charset="-122"/>
              <a:cs typeface="楷体_GB2312" panose="02010609030101010101" charset="-122"/>
              <a:sym typeface="+mn-ea"/>
            </a:endParaRPr>
          </a:p>
          <a:p>
            <a:pPr marL="0" marR="0" lvl="0" indent="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kumimoji="0" lang="zh-CN" altLang="en-US" sz="2000" b="1" i="0" u="none" strike="noStrike" kern="1200" cap="none" spc="0" normalizeH="0" baseline="0" noProof="1" smtClean="0">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rPr>
              <a:t>申报材料：</a:t>
            </a:r>
            <a:endParaRPr kumimoji="0" lang="en-US" altLang="zh-CN" sz="2000" b="1" i="0" u="none" strike="noStrike" kern="1200" cap="none" spc="0" normalizeH="0" baseline="0" noProof="1" smtClean="0">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endParaRPr>
          </a:p>
          <a:p>
            <a:pPr marL="0" marR="0" lvl="0" indent="457200" algn="just" defTabSz="723900" rtl="0" eaLnBrk="1" fontAlgn="base" latinLnBrk="0" hangingPunct="1">
              <a:lnSpc>
                <a:spcPct val="100000"/>
              </a:lnSpc>
              <a:spcBef>
                <a:spcPts val="1000"/>
              </a:spcBef>
              <a:spcAft>
                <a:spcPct val="0"/>
              </a:spcAft>
              <a:buClrTx/>
              <a:buSzTx/>
              <a:buFont typeface="Arial" panose="020B0604020202020204" pitchFamily="34" charset="0"/>
              <a:buNone/>
              <a:defRPr/>
            </a:pPr>
            <a:r>
              <a:rPr kumimoji="0" lang="zh-CN" altLang="en-US"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kumimoji="0" lang="en-US" altLang="zh-CN"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1</a:t>
            </a:r>
            <a:r>
              <a:rPr kumimoji="0" lang="zh-CN" altLang="en-US"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）奖补专项资金申请文件；</a:t>
            </a:r>
            <a:endParaRPr kumimoji="0" lang="zh-CN" altLang="en-US"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00000"/>
              </a:lnSpc>
              <a:spcBef>
                <a:spcPts val="1000"/>
              </a:spcBef>
              <a:spcAft>
                <a:spcPct val="0"/>
              </a:spcAft>
              <a:buClrTx/>
              <a:buSzTx/>
              <a:buFont typeface="Arial" panose="020B0604020202020204" pitchFamily="34" charset="0"/>
              <a:buNone/>
              <a:defRPr/>
            </a:pPr>
            <a:r>
              <a:rPr kumimoji="0" lang="zh-CN" altLang="en-US"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kumimoji="0" lang="en-US" altLang="zh-CN"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2</a:t>
            </a:r>
            <a:r>
              <a:rPr kumimoji="0" lang="zh-CN" altLang="en-US"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）奖补专项资金申报表；</a:t>
            </a:r>
            <a:endParaRPr kumimoji="0" lang="zh-CN" altLang="en-US"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00000"/>
              </a:lnSpc>
              <a:spcBef>
                <a:spcPts val="1000"/>
              </a:spcBef>
              <a:spcAft>
                <a:spcPct val="0"/>
              </a:spcAft>
              <a:buClrTx/>
              <a:buSzTx/>
              <a:buFont typeface="Arial" panose="020B0604020202020204" pitchFamily="34" charset="0"/>
              <a:buNone/>
              <a:defRPr/>
            </a:pPr>
            <a:r>
              <a:rPr kumimoji="0" lang="zh-CN" altLang="en-US"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kumimoji="0" lang="en-US" altLang="zh-CN"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3</a:t>
            </a:r>
            <a:r>
              <a:rPr kumimoji="0" lang="zh-CN" altLang="en-US"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）企业营业执照、组织机构代码证、税务登记证复印件</a:t>
            </a:r>
            <a:r>
              <a:rPr kumimoji="0" lang="en-US" altLang="zh-CN"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kumimoji="0" lang="zh-CN" altLang="en-US"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已换领“多证合一”，提供营业执照复印件</a:t>
            </a:r>
            <a:r>
              <a:rPr kumimoji="0" lang="en-US" altLang="zh-CN"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kumimoji="0" lang="zh-CN" altLang="en-US"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endParaRPr kumimoji="0" lang="zh-CN" altLang="en-US"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endParaRPr kumimoji="0" lang="en-US" altLang="zh-CN" sz="2000" b="1"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endParaRPr kumimoji="0" sz="2000" b="1" i="0" u="none" strike="noStrike" kern="1200" cap="none" spc="0" normalizeH="0" baseline="0" noProof="1">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endParaRPr kumimoji="0" sz="2400" b="0" i="0" u="none" strike="noStrike" kern="1200" cap="none" spc="0" normalizeH="0" baseline="0" noProof="1">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endParaRPr>
          </a:p>
        </p:txBody>
      </p:sp>
      <p:sp>
        <p:nvSpPr>
          <p:cNvPr id="14345" name="Rectangle 7"/>
          <p:cNvSpPr/>
          <p:nvPr/>
        </p:nvSpPr>
        <p:spPr>
          <a:xfrm>
            <a:off x="0" y="5387975"/>
            <a:ext cx="9153525" cy="330200"/>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4346" name="Rectangle 2"/>
          <p:cNvSpPr>
            <a:spLocks noGrp="1"/>
          </p:cNvSpPr>
          <p:nvPr/>
        </p:nvSpPr>
        <p:spPr>
          <a:xfrm>
            <a:off x="6653213" y="5387975"/>
            <a:ext cx="2336800" cy="285750"/>
          </a:xfrm>
          <a:prstGeom prst="rect">
            <a:avLst/>
          </a:prstGeom>
          <a:noFill/>
          <a:ln w="9525">
            <a:noFill/>
          </a:ln>
        </p:spPr>
        <p:txBody>
          <a:bodyPr lIns="72390" tIns="36195" rIns="72390" bIns="36195" anchor="b"/>
          <a:p>
            <a:pPr algn="ctr">
              <a:lnSpc>
                <a:spcPct val="90000"/>
              </a:lnSpc>
            </a:pPr>
            <a:r>
              <a:rPr lang="zh-CN" altLang="en-US" sz="1500" dirty="0">
                <a:solidFill>
                  <a:srgbClr val="454545"/>
                </a:solidFill>
                <a:latin typeface="微软雅黑" panose="020B0503020204020204" pitchFamily="34" charset="-122"/>
                <a:ea typeface="微软雅黑" panose="020B0503020204020204" pitchFamily="34" charset="-122"/>
                <a:sym typeface="微软雅黑" panose="020B0503020204020204" pitchFamily="34" charset="-122"/>
              </a:rPr>
              <a:t>郑州工信局  国防工办</a:t>
            </a:r>
            <a:endParaRPr lang="zh-CN" altLang="en-US" sz="3400" dirty="0">
              <a:solidFill>
                <a:srgbClr val="000000"/>
              </a:solidFill>
              <a:latin typeface="Calibri Light" panose="020F0302020204030204" pitchFamily="34" charset="0"/>
              <a:sym typeface="Calibri Light" panose="020F0302020204030204" pitchFamily="34" charset="0"/>
            </a:endParaRPr>
          </a:p>
        </p:txBody>
      </p:sp>
    </p:spTree>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4338" name="Group 2"/>
          <p:cNvGrpSpPr/>
          <p:nvPr/>
        </p:nvGrpSpPr>
        <p:grpSpPr>
          <a:xfrm>
            <a:off x="469900" y="0"/>
            <a:ext cx="2681288" cy="896938"/>
            <a:chOff x="0" y="0"/>
            <a:chExt cx="4222" cy="1417"/>
          </a:xfrm>
        </p:grpSpPr>
        <p:sp>
          <p:nvSpPr>
            <p:cNvPr id="14347" name="Rectangle 7"/>
            <p:cNvSpPr/>
            <p:nvPr/>
          </p:nvSpPr>
          <p:spPr>
            <a:xfrm>
              <a:off x="1505" y="0"/>
              <a:ext cx="444" cy="1396"/>
            </a:xfrm>
            <a:prstGeom prst="rect">
              <a:avLst/>
            </a:prstGeom>
            <a:solidFill>
              <a:srgbClr val="DAE9F3">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4348" name="Rectangle 7"/>
            <p:cNvSpPr/>
            <p:nvPr/>
          </p:nvSpPr>
          <p:spPr>
            <a:xfrm>
              <a:off x="1935" y="3"/>
              <a:ext cx="866" cy="1392"/>
            </a:xfrm>
            <a:prstGeom prst="rect">
              <a:avLst/>
            </a:prstGeom>
            <a:solidFill>
              <a:srgbClr val="F0F7FB">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4349" name="Rectangle 7"/>
            <p:cNvSpPr/>
            <p:nvPr/>
          </p:nvSpPr>
          <p:spPr>
            <a:xfrm>
              <a:off x="2762" y="7"/>
              <a:ext cx="1460" cy="1393"/>
            </a:xfrm>
            <a:prstGeom prst="rect">
              <a:avLst/>
            </a:prstGeom>
            <a:solidFill>
              <a:srgbClr val="FFFFFF">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4350" name="Rectangle 7"/>
            <p:cNvSpPr/>
            <p:nvPr/>
          </p:nvSpPr>
          <p:spPr>
            <a:xfrm>
              <a:off x="0" y="0"/>
              <a:ext cx="414" cy="1410"/>
            </a:xfrm>
            <a:prstGeom prst="rect">
              <a:avLst/>
            </a:prstGeom>
            <a:solidFill>
              <a:srgbClr val="3C7DB4">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4351" name="Rectangle 7"/>
            <p:cNvSpPr/>
            <p:nvPr/>
          </p:nvSpPr>
          <p:spPr>
            <a:xfrm>
              <a:off x="406" y="7"/>
              <a:ext cx="295" cy="1410"/>
            </a:xfrm>
            <a:prstGeom prst="rect">
              <a:avLst/>
            </a:prstGeom>
            <a:solidFill>
              <a:srgbClr val="5796C7">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4352" name="Rectangle 7"/>
            <p:cNvSpPr/>
            <p:nvPr/>
          </p:nvSpPr>
          <p:spPr>
            <a:xfrm>
              <a:off x="700" y="6"/>
              <a:ext cx="159" cy="1403"/>
            </a:xfrm>
            <a:prstGeom prst="rect">
              <a:avLst/>
            </a:prstGeom>
            <a:solidFill>
              <a:srgbClr val="8AB6D8">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4353" name="Rectangle 7"/>
            <p:cNvSpPr/>
            <p:nvPr/>
          </p:nvSpPr>
          <p:spPr>
            <a:xfrm>
              <a:off x="850" y="9"/>
              <a:ext cx="674" cy="1398"/>
            </a:xfrm>
            <a:prstGeom prst="rect">
              <a:avLst/>
            </a:prstGeom>
            <a:solidFill>
              <a:srgbClr val="B0CEE5">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grpSp>
      <p:sp>
        <p:nvSpPr>
          <p:cNvPr id="14339" name="矩形 10"/>
          <p:cNvSpPr/>
          <p:nvPr/>
        </p:nvSpPr>
        <p:spPr>
          <a:xfrm>
            <a:off x="0" y="3175"/>
            <a:ext cx="477838" cy="5716588"/>
          </a:xfrm>
          <a:prstGeom prst="rect">
            <a:avLst/>
          </a:prstGeom>
          <a:solidFill>
            <a:srgbClr val="BFBFBF"/>
          </a:solidFill>
          <a:ln w="9525">
            <a:noFill/>
          </a:ln>
        </p:spPr>
        <p:txBody>
          <a:bodyPr lIns="72390" tIns="36195" rIns="72390" bIns="36195" anchor="ctr"/>
          <a:p>
            <a:pPr algn="ctr"/>
            <a:endParaRPr lang="zh-CN" altLang="zh-CN" dirty="0">
              <a:solidFill>
                <a:srgbClr val="FFFFFF"/>
              </a:solidFill>
              <a:latin typeface="宋体" panose="02010600030101010101" pitchFamily="2" charset="-122"/>
              <a:sym typeface="宋体" panose="02010600030101010101" pitchFamily="2" charset="-122"/>
            </a:endParaRPr>
          </a:p>
        </p:txBody>
      </p:sp>
      <p:sp>
        <p:nvSpPr>
          <p:cNvPr id="14340" name="TextBox 5"/>
          <p:cNvSpPr/>
          <p:nvPr/>
        </p:nvSpPr>
        <p:spPr>
          <a:xfrm>
            <a:off x="560388" y="215900"/>
            <a:ext cx="2557462" cy="406400"/>
          </a:xfrm>
          <a:prstGeom prst="rect">
            <a:avLst/>
          </a:prstGeom>
          <a:noFill/>
          <a:ln w="9525">
            <a:noFill/>
          </a:ln>
        </p:spPr>
        <p:txBody>
          <a:bodyPr lIns="72390" tIns="36195" rIns="72390" bIns="36195">
            <a:spAutoFit/>
          </a:bodyPr>
          <a:p>
            <a:pPr>
              <a:lnSpc>
                <a:spcPts val="2565"/>
              </a:lnSpc>
            </a:pPr>
            <a:endParaRPr lang="en-US" altLang="zh-CN" sz="15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341" name="Rectangle 7"/>
          <p:cNvSpPr/>
          <p:nvPr/>
        </p:nvSpPr>
        <p:spPr>
          <a:xfrm>
            <a:off x="7938" y="0"/>
            <a:ext cx="469900" cy="896938"/>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4342" name="Line 14"/>
          <p:cNvSpPr/>
          <p:nvPr/>
        </p:nvSpPr>
        <p:spPr>
          <a:xfrm>
            <a:off x="0" y="889000"/>
            <a:ext cx="3562350" cy="6350"/>
          </a:xfrm>
          <a:prstGeom prst="line">
            <a:avLst/>
          </a:prstGeom>
          <a:ln w="9525" cap="flat" cmpd="sng">
            <a:solidFill>
              <a:srgbClr val="336699"/>
            </a:solidFill>
            <a:prstDash val="solid"/>
            <a:headEnd type="none" w="med" len="med"/>
            <a:tailEnd type="none" w="med" len="med"/>
          </a:ln>
        </p:spPr>
      </p:sp>
      <p:sp>
        <p:nvSpPr>
          <p:cNvPr id="14343" name="Rectangle 2"/>
          <p:cNvSpPr>
            <a:spLocks noGrp="1"/>
          </p:cNvSpPr>
          <p:nvPr/>
        </p:nvSpPr>
        <p:spPr>
          <a:xfrm>
            <a:off x="809625" y="287338"/>
            <a:ext cx="6045200" cy="423862"/>
          </a:xfrm>
          <a:prstGeom prst="rect">
            <a:avLst/>
          </a:prstGeom>
          <a:noFill/>
          <a:ln w="9525">
            <a:noFill/>
          </a:ln>
        </p:spPr>
        <p:txBody>
          <a:bodyPr lIns="72390" tIns="36195" rIns="72390" bIns="36195" anchor="b"/>
          <a:p>
            <a:pPr>
              <a:lnSpc>
                <a:spcPct val="90000"/>
              </a:lnSpc>
            </a:pPr>
            <a:r>
              <a:rPr lang="zh-CN" altLang="en-US" sz="3200" b="1" dirty="0">
                <a:solidFill>
                  <a:srgbClr val="595959"/>
                </a:solidFill>
                <a:latin typeface="黑体" panose="02010609060101010101" pitchFamily="49" charset="-122"/>
                <a:ea typeface="黑体" panose="02010609060101010101" pitchFamily="49" charset="-122"/>
                <a:sym typeface="+mn-ea"/>
              </a:rPr>
              <a:t>四</a:t>
            </a:r>
            <a:r>
              <a:rPr lang="en-US" altLang="en-US" sz="3200" b="1" dirty="0">
                <a:solidFill>
                  <a:srgbClr val="595959"/>
                </a:solidFill>
                <a:latin typeface="黑体" panose="02010609060101010101" pitchFamily="49" charset="-122"/>
                <a:ea typeface="黑体" panose="02010609060101010101" pitchFamily="49" charset="-122"/>
                <a:sym typeface="+mn-ea"/>
              </a:rPr>
              <a:t>、</a:t>
            </a:r>
            <a:r>
              <a:rPr lang="zh-CN" altLang="en-US" sz="3200" b="1" dirty="0">
                <a:solidFill>
                  <a:srgbClr val="595959"/>
                </a:solidFill>
                <a:latin typeface="黑体" panose="02010609060101010101" pitchFamily="49" charset="-122"/>
                <a:ea typeface="黑体" panose="02010609060101010101" pitchFamily="49" charset="-122"/>
                <a:sym typeface="+mn-ea"/>
              </a:rPr>
              <a:t>主要政策</a:t>
            </a:r>
            <a:endParaRPr lang="zh-CN" altLang="en-US" sz="3200" b="1" dirty="0">
              <a:solidFill>
                <a:srgbClr val="595959"/>
              </a:solidFill>
              <a:latin typeface="黑体" panose="02010609060101010101" pitchFamily="49" charset="-122"/>
              <a:ea typeface="黑体" panose="02010609060101010101" pitchFamily="49" charset="-122"/>
              <a:sym typeface="Calibri" panose="020F0502020204030204" pitchFamily="34" charset="0"/>
            </a:endParaRPr>
          </a:p>
        </p:txBody>
      </p:sp>
      <p:sp>
        <p:nvSpPr>
          <p:cNvPr id="114703" name="Rectangle 3"/>
          <p:cNvSpPr>
            <a:spLocks noGrp="1"/>
          </p:cNvSpPr>
          <p:nvPr/>
        </p:nvSpPr>
        <p:spPr>
          <a:xfrm>
            <a:off x="1295400" y="1196975"/>
            <a:ext cx="7021513" cy="3889375"/>
          </a:xfrm>
          <a:prstGeom prst="rect">
            <a:avLst/>
          </a:prstGeom>
          <a:noFill/>
          <a:ln w="9525">
            <a:noFill/>
          </a:ln>
        </p:spPr>
        <p:txBody>
          <a:bodyPr lIns="72390" tIns="36195" rIns="72390" bIns="36195"/>
          <a:lstStyle>
            <a:lvl1pPr marL="180975" indent="-180975" algn="l" defTabSz="723900" rtl="0" eaLnBrk="0" fontAlgn="base" hangingPunct="0">
              <a:lnSpc>
                <a:spcPct val="90000"/>
              </a:lnSpc>
              <a:spcBef>
                <a:spcPts val="1000"/>
              </a:spcBef>
              <a:spcAft>
                <a:spcPct val="0"/>
              </a:spcAft>
              <a:buFont typeface="Arial" panose="020B0604020202020204" pitchFamily="34" charset="0"/>
              <a:buChar char="•"/>
              <a:defRPr sz="2200">
                <a:solidFill>
                  <a:schemeClr val="tx1"/>
                </a:solidFill>
                <a:latin typeface="+mn-lt"/>
                <a:ea typeface="+mn-ea"/>
                <a:cs typeface="+mn-cs"/>
                <a:sym typeface="Calibri" panose="020F0502020204030204" pitchFamily="34" charset="0"/>
              </a:defRPr>
            </a:lvl1pPr>
            <a:lvl2pPr marL="542925" indent="-180975" algn="l" rtl="0" eaLnBrk="0" fontAlgn="base" hangingPunct="0">
              <a:lnSpc>
                <a:spcPct val="90000"/>
              </a:lnSpc>
              <a:spcBef>
                <a:spcPts val="500"/>
              </a:spcBef>
              <a:spcAft>
                <a:spcPct val="0"/>
              </a:spcAft>
              <a:buFont typeface="Arial" panose="020B0604020202020204" pitchFamily="34" charset="0"/>
              <a:buChar char="•"/>
              <a:defRPr sz="1900">
                <a:solidFill>
                  <a:schemeClr val="tx1"/>
                </a:solidFill>
                <a:latin typeface="+mn-lt"/>
                <a:ea typeface="+mn-ea"/>
                <a:sym typeface="Calibri" panose="020F0502020204030204" pitchFamily="34" charset="0"/>
              </a:defRPr>
            </a:lvl2pPr>
            <a:lvl3pPr marL="904875" indent="-180975" algn="l" rtl="0" eaLnBrk="0" fontAlgn="base" hangingPunct="0">
              <a:lnSpc>
                <a:spcPct val="90000"/>
              </a:lnSpc>
              <a:spcBef>
                <a:spcPts val="500"/>
              </a:spcBef>
              <a:spcAft>
                <a:spcPct val="0"/>
              </a:spcAft>
              <a:buFont typeface="Arial" panose="020B0604020202020204" pitchFamily="34" charset="0"/>
              <a:buChar char="•"/>
              <a:defRPr sz="1500">
                <a:solidFill>
                  <a:schemeClr val="tx1"/>
                </a:solidFill>
                <a:latin typeface="+mn-lt"/>
                <a:ea typeface="+mn-ea"/>
                <a:sym typeface="Calibri" panose="020F0502020204030204" pitchFamily="34" charset="0"/>
              </a:defRPr>
            </a:lvl3pPr>
            <a:lvl4pPr marL="1266825" indent="-180975" algn="l"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4pPr>
            <a:lvl5pPr marL="1628775" indent="-180975" algn="l"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5pPr>
          </a:lstStyle>
          <a:p>
            <a:pPr marL="0" marR="0" lvl="0" indent="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lang="zh-CN" altLang="en-US" sz="2800" smtClean="0">
                <a:ln>
                  <a:noFill/>
                </a:ln>
                <a:effectLst/>
                <a:uLnTx/>
                <a:uFillTx/>
                <a:latin typeface="楷体_GB2312" panose="02010609030101010101" charset="-122"/>
                <a:ea typeface="楷体_GB2312" panose="02010609030101010101" charset="-122"/>
                <a:cs typeface="楷体_GB2312" panose="02010609030101010101" charset="-122"/>
                <a:sym typeface="+mn-ea"/>
              </a:rPr>
              <a:t>（三）鼓励建设各类产业联盟</a:t>
            </a:r>
            <a:endParaRPr kumimoji="0" lang="zh-CN" altLang="en-US" sz="2000" i="0" u="none" strike="noStrike" kern="1200" cap="none" spc="0" normalizeH="0" baseline="0" noProof="1" smtClean="0">
              <a:ln>
                <a:noFill/>
              </a:ln>
              <a:solidFill>
                <a:schemeClr val="tx1"/>
              </a:solidFill>
              <a:effectLst/>
              <a:uLnTx/>
              <a:uFillTx/>
              <a:latin typeface="楷体_GB2312" panose="02010609030101010101" charset="-122"/>
              <a:ea typeface="楷体_GB2312" panose="02010609030101010101" charset="-122"/>
              <a:cs typeface="楷体_GB2312" panose="02010609030101010101" charset="-122"/>
              <a:sym typeface="+mn-ea"/>
            </a:endParaRPr>
          </a:p>
          <a:p>
            <a:pPr marL="0" marR="0" lvl="0" indent="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kumimoji="0" lang="zh-CN" altLang="en-US" sz="2000" b="1" i="0" u="none" strike="noStrike" kern="1200" cap="none" spc="0" normalizeH="0" baseline="0" noProof="1" smtClean="0">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rPr>
              <a:t>申报材料：</a:t>
            </a:r>
            <a:endParaRPr kumimoji="0" lang="en-US" altLang="zh-CN" sz="2000" b="1" i="0" u="none" strike="noStrike" kern="1200" cap="none" spc="0" normalizeH="0" baseline="0" noProof="1" smtClean="0">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endParaRPr>
          </a:p>
          <a:p>
            <a:pPr marL="0" marR="0" lvl="0" indent="457200" algn="just" defTabSz="723900" rtl="0" eaLnBrk="1" fontAlgn="base" latinLnBrk="0" hangingPunct="1">
              <a:lnSpc>
                <a:spcPct val="100000"/>
              </a:lnSpc>
              <a:spcBef>
                <a:spcPts val="1000"/>
              </a:spcBef>
              <a:spcAft>
                <a:spcPct val="0"/>
              </a:spcAft>
              <a:buClrTx/>
              <a:buSzTx/>
              <a:buFont typeface="Arial" panose="020B0604020202020204" pitchFamily="34" charset="0"/>
              <a:buNone/>
              <a:defRPr/>
            </a:pPr>
            <a:r>
              <a:rPr lang="zh-CN" altLang="en-US" sz="240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lang="en-US" altLang="zh-CN" sz="240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4</a:t>
            </a:r>
            <a:r>
              <a:rPr lang="zh-CN" altLang="en-US" sz="240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）企业对所提供资料真实性并承担法律责任的声明（加盖单位公章，并由法人代表签字）；</a:t>
            </a:r>
            <a:endParaRPr kumimoji="0" lang="zh-CN" altLang="en-US"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00000"/>
              </a:lnSpc>
              <a:spcBef>
                <a:spcPts val="1000"/>
              </a:spcBef>
              <a:spcAft>
                <a:spcPct val="0"/>
              </a:spcAft>
              <a:buClrTx/>
              <a:buSzTx/>
              <a:buFont typeface="Arial" panose="020B0604020202020204" pitchFamily="34" charset="0"/>
              <a:buNone/>
              <a:defRPr/>
            </a:pPr>
            <a:r>
              <a:rPr lang="zh-CN" altLang="en-US" sz="240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lang="en-US" altLang="zh-CN" sz="240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5</a:t>
            </a:r>
            <a:r>
              <a:rPr lang="zh-CN" altLang="en-US" sz="240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）国家、省认定国家级、省级产业（发展）联盟、技术创新联盟的文件；</a:t>
            </a:r>
            <a:endParaRPr kumimoji="0" lang="zh-CN" altLang="en-US"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00000"/>
              </a:lnSpc>
              <a:spcBef>
                <a:spcPts val="1000"/>
              </a:spcBef>
              <a:spcAft>
                <a:spcPct val="0"/>
              </a:spcAft>
              <a:buClrTx/>
              <a:buSzTx/>
              <a:buFont typeface="Arial" panose="020B0604020202020204" pitchFamily="34" charset="0"/>
              <a:buNone/>
              <a:defRPr/>
            </a:pPr>
            <a:r>
              <a:rPr lang="zh-CN" altLang="en-US" sz="240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lang="en-US" altLang="zh-CN" sz="240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6</a:t>
            </a:r>
            <a:r>
              <a:rPr lang="zh-CN" altLang="en-US" sz="240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）其他需要提供的材料。</a:t>
            </a:r>
            <a:endParaRPr kumimoji="0" sz="2000" b="1"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endParaRPr kumimoji="0" sz="24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p:txBody>
      </p:sp>
      <p:sp>
        <p:nvSpPr>
          <p:cNvPr id="14345" name="Rectangle 7"/>
          <p:cNvSpPr/>
          <p:nvPr/>
        </p:nvSpPr>
        <p:spPr>
          <a:xfrm>
            <a:off x="0" y="5387975"/>
            <a:ext cx="9153525" cy="330200"/>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4346" name="Rectangle 2"/>
          <p:cNvSpPr>
            <a:spLocks noGrp="1"/>
          </p:cNvSpPr>
          <p:nvPr/>
        </p:nvSpPr>
        <p:spPr>
          <a:xfrm>
            <a:off x="6653213" y="5387975"/>
            <a:ext cx="2336800" cy="285750"/>
          </a:xfrm>
          <a:prstGeom prst="rect">
            <a:avLst/>
          </a:prstGeom>
          <a:noFill/>
          <a:ln w="9525">
            <a:noFill/>
          </a:ln>
        </p:spPr>
        <p:txBody>
          <a:bodyPr lIns="72390" tIns="36195" rIns="72390" bIns="36195" anchor="b"/>
          <a:p>
            <a:pPr algn="ctr">
              <a:lnSpc>
                <a:spcPct val="90000"/>
              </a:lnSpc>
            </a:pPr>
            <a:r>
              <a:rPr lang="zh-CN" altLang="en-US" sz="1500" dirty="0">
                <a:solidFill>
                  <a:srgbClr val="454545"/>
                </a:solidFill>
                <a:latin typeface="微软雅黑" panose="020B0503020204020204" pitchFamily="34" charset="-122"/>
                <a:ea typeface="微软雅黑" panose="020B0503020204020204" pitchFamily="34" charset="-122"/>
                <a:sym typeface="微软雅黑" panose="020B0503020204020204" pitchFamily="34" charset="-122"/>
              </a:rPr>
              <a:t>郑州工信局  国防工办</a:t>
            </a:r>
            <a:endParaRPr lang="zh-CN" altLang="en-US" sz="3400" dirty="0">
              <a:solidFill>
                <a:srgbClr val="000000"/>
              </a:solidFill>
              <a:latin typeface="Calibri Light" panose="020F0302020204030204" pitchFamily="34" charset="0"/>
              <a:sym typeface="Calibri Light" panose="020F0302020204030204" pitchFamily="34" charset="0"/>
            </a:endParaRPr>
          </a:p>
        </p:txBody>
      </p:sp>
    </p:spTree>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362" name="Group 2"/>
          <p:cNvGrpSpPr/>
          <p:nvPr/>
        </p:nvGrpSpPr>
        <p:grpSpPr>
          <a:xfrm>
            <a:off x="469900" y="0"/>
            <a:ext cx="2681288" cy="896938"/>
            <a:chOff x="0" y="0"/>
            <a:chExt cx="4222" cy="1417"/>
          </a:xfrm>
        </p:grpSpPr>
        <p:sp>
          <p:nvSpPr>
            <p:cNvPr id="15371" name="Rectangle 7"/>
            <p:cNvSpPr/>
            <p:nvPr/>
          </p:nvSpPr>
          <p:spPr>
            <a:xfrm>
              <a:off x="1505" y="0"/>
              <a:ext cx="444" cy="1396"/>
            </a:xfrm>
            <a:prstGeom prst="rect">
              <a:avLst/>
            </a:prstGeom>
            <a:solidFill>
              <a:srgbClr val="DAE9F3">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5372" name="Rectangle 7"/>
            <p:cNvSpPr/>
            <p:nvPr/>
          </p:nvSpPr>
          <p:spPr>
            <a:xfrm>
              <a:off x="1935" y="3"/>
              <a:ext cx="866" cy="1392"/>
            </a:xfrm>
            <a:prstGeom prst="rect">
              <a:avLst/>
            </a:prstGeom>
            <a:solidFill>
              <a:srgbClr val="F0F7FB">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5373" name="Rectangle 7"/>
            <p:cNvSpPr/>
            <p:nvPr/>
          </p:nvSpPr>
          <p:spPr>
            <a:xfrm>
              <a:off x="2762" y="7"/>
              <a:ext cx="1460" cy="1393"/>
            </a:xfrm>
            <a:prstGeom prst="rect">
              <a:avLst/>
            </a:prstGeom>
            <a:solidFill>
              <a:srgbClr val="FFFFFF">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5374" name="Rectangle 7"/>
            <p:cNvSpPr/>
            <p:nvPr/>
          </p:nvSpPr>
          <p:spPr>
            <a:xfrm>
              <a:off x="0" y="0"/>
              <a:ext cx="414" cy="1410"/>
            </a:xfrm>
            <a:prstGeom prst="rect">
              <a:avLst/>
            </a:prstGeom>
            <a:solidFill>
              <a:srgbClr val="3C7DB4">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5375" name="Rectangle 7"/>
            <p:cNvSpPr/>
            <p:nvPr/>
          </p:nvSpPr>
          <p:spPr>
            <a:xfrm>
              <a:off x="406" y="7"/>
              <a:ext cx="295" cy="1410"/>
            </a:xfrm>
            <a:prstGeom prst="rect">
              <a:avLst/>
            </a:prstGeom>
            <a:solidFill>
              <a:srgbClr val="5796C7">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5376" name="Rectangle 7"/>
            <p:cNvSpPr/>
            <p:nvPr/>
          </p:nvSpPr>
          <p:spPr>
            <a:xfrm>
              <a:off x="700" y="6"/>
              <a:ext cx="159" cy="1403"/>
            </a:xfrm>
            <a:prstGeom prst="rect">
              <a:avLst/>
            </a:prstGeom>
            <a:solidFill>
              <a:srgbClr val="8AB6D8">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5377" name="Rectangle 7"/>
            <p:cNvSpPr/>
            <p:nvPr/>
          </p:nvSpPr>
          <p:spPr>
            <a:xfrm>
              <a:off x="850" y="9"/>
              <a:ext cx="674" cy="1398"/>
            </a:xfrm>
            <a:prstGeom prst="rect">
              <a:avLst/>
            </a:prstGeom>
            <a:solidFill>
              <a:srgbClr val="B0CEE5">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grpSp>
      <p:sp>
        <p:nvSpPr>
          <p:cNvPr id="15363" name="矩形 10"/>
          <p:cNvSpPr/>
          <p:nvPr/>
        </p:nvSpPr>
        <p:spPr>
          <a:xfrm>
            <a:off x="0" y="3175"/>
            <a:ext cx="477838" cy="5716588"/>
          </a:xfrm>
          <a:prstGeom prst="rect">
            <a:avLst/>
          </a:prstGeom>
          <a:solidFill>
            <a:srgbClr val="BFBFBF"/>
          </a:solidFill>
          <a:ln w="9525">
            <a:noFill/>
          </a:ln>
        </p:spPr>
        <p:txBody>
          <a:bodyPr lIns="72390" tIns="36195" rIns="72390" bIns="36195" anchor="ctr"/>
          <a:p>
            <a:pPr algn="ctr"/>
            <a:endParaRPr lang="zh-CN" altLang="zh-CN" dirty="0">
              <a:solidFill>
                <a:srgbClr val="FFFFFF"/>
              </a:solidFill>
              <a:latin typeface="宋体" panose="02010600030101010101" pitchFamily="2" charset="-122"/>
              <a:sym typeface="宋体" panose="02010600030101010101" pitchFamily="2" charset="-122"/>
            </a:endParaRPr>
          </a:p>
        </p:txBody>
      </p:sp>
      <p:sp>
        <p:nvSpPr>
          <p:cNvPr id="15364" name="TextBox 5"/>
          <p:cNvSpPr/>
          <p:nvPr/>
        </p:nvSpPr>
        <p:spPr>
          <a:xfrm>
            <a:off x="560388" y="215900"/>
            <a:ext cx="2557462" cy="406400"/>
          </a:xfrm>
          <a:prstGeom prst="rect">
            <a:avLst/>
          </a:prstGeom>
          <a:noFill/>
          <a:ln w="9525">
            <a:noFill/>
          </a:ln>
        </p:spPr>
        <p:txBody>
          <a:bodyPr lIns="72390" tIns="36195" rIns="72390" bIns="36195">
            <a:spAutoFit/>
          </a:bodyPr>
          <a:p>
            <a:pPr>
              <a:lnSpc>
                <a:spcPts val="2565"/>
              </a:lnSpc>
            </a:pPr>
            <a:endParaRPr lang="en-US" altLang="zh-CN" sz="15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5365" name="Rectangle 7"/>
          <p:cNvSpPr/>
          <p:nvPr/>
        </p:nvSpPr>
        <p:spPr>
          <a:xfrm>
            <a:off x="7938" y="0"/>
            <a:ext cx="469900" cy="896938"/>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5366" name="Line 14"/>
          <p:cNvSpPr/>
          <p:nvPr/>
        </p:nvSpPr>
        <p:spPr>
          <a:xfrm>
            <a:off x="0" y="889000"/>
            <a:ext cx="3562350" cy="6350"/>
          </a:xfrm>
          <a:prstGeom prst="line">
            <a:avLst/>
          </a:prstGeom>
          <a:ln w="9525" cap="flat" cmpd="sng">
            <a:solidFill>
              <a:srgbClr val="336699"/>
            </a:solidFill>
            <a:prstDash val="solid"/>
            <a:headEnd type="none" w="med" len="med"/>
            <a:tailEnd type="none" w="med" len="med"/>
          </a:ln>
        </p:spPr>
      </p:sp>
      <p:sp>
        <p:nvSpPr>
          <p:cNvPr id="15367" name="Rectangle 2"/>
          <p:cNvSpPr>
            <a:spLocks noGrp="1"/>
          </p:cNvSpPr>
          <p:nvPr/>
        </p:nvSpPr>
        <p:spPr>
          <a:xfrm>
            <a:off x="809625" y="287338"/>
            <a:ext cx="6045200" cy="423862"/>
          </a:xfrm>
          <a:prstGeom prst="rect">
            <a:avLst/>
          </a:prstGeom>
          <a:noFill/>
          <a:ln w="9525">
            <a:noFill/>
          </a:ln>
        </p:spPr>
        <p:txBody>
          <a:bodyPr lIns="72390" tIns="36195" rIns="72390" bIns="36195" anchor="b"/>
          <a:p>
            <a:pPr>
              <a:lnSpc>
                <a:spcPct val="90000"/>
              </a:lnSpc>
            </a:pPr>
            <a:endParaRPr lang="zh-CN" altLang="zh-CN" sz="3200" b="1" dirty="0">
              <a:solidFill>
                <a:srgbClr val="595959"/>
              </a:solidFill>
              <a:latin typeface="黑体" panose="02010609060101010101" pitchFamily="49" charset="-122"/>
              <a:ea typeface="黑体" panose="02010609060101010101" pitchFamily="49" charset="-122"/>
              <a:sym typeface="Calibri" panose="020F0502020204030204" pitchFamily="34" charset="0"/>
            </a:endParaRPr>
          </a:p>
        </p:txBody>
      </p:sp>
      <p:sp>
        <p:nvSpPr>
          <p:cNvPr id="15368" name="Rectangle 3"/>
          <p:cNvSpPr>
            <a:spLocks noGrp="1"/>
          </p:cNvSpPr>
          <p:nvPr/>
        </p:nvSpPr>
        <p:spPr>
          <a:xfrm>
            <a:off x="1295400" y="1196975"/>
            <a:ext cx="7021513" cy="3814763"/>
          </a:xfrm>
          <a:prstGeom prst="rect">
            <a:avLst/>
          </a:prstGeom>
          <a:noFill/>
          <a:ln w="9525">
            <a:noFill/>
          </a:ln>
        </p:spPr>
        <p:txBody>
          <a:bodyPr lIns="72390" tIns="36195" rIns="72390" bIns="36195"/>
          <a:p>
            <a:pPr marL="180975" indent="-180975" algn="just" defTabSz="723900" eaLnBrk="0" hangingPunct="0">
              <a:lnSpc>
                <a:spcPct val="140000"/>
              </a:lnSpc>
              <a:spcBef>
                <a:spcPts val="1000"/>
              </a:spcBef>
              <a:buChar char="•"/>
            </a:pPr>
            <a:r>
              <a:rPr lang="zh-CN" altLang="en-US" sz="2400" dirty="0">
                <a:solidFill>
                  <a:srgbClr val="595959"/>
                </a:solidFill>
                <a:latin typeface="黑体" panose="02010609060101010101" pitchFamily="49" charset="-122"/>
                <a:ea typeface="黑体" panose="02010609060101010101" pitchFamily="49" charset="-122"/>
                <a:sym typeface="Calibri" panose="020F0502020204030204" pitchFamily="34" charset="0"/>
              </a:rPr>
              <a:t>程序咨询：</a:t>
            </a:r>
            <a:r>
              <a:rPr lang="zh-CN" altLang="en-US"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市工信局 运行局  </a:t>
            </a:r>
            <a:endParaRPr lang="zh-CN" altLang="en-US"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180975" indent="-180975" algn="just" defTabSz="723900" eaLnBrk="0" hangingPunct="0">
              <a:lnSpc>
                <a:spcPct val="140000"/>
              </a:lnSpc>
              <a:spcBef>
                <a:spcPts val="1000"/>
              </a:spcBef>
              <a:buChar char="•"/>
            </a:pPr>
            <a:r>
              <a:rPr lang="zh-CN" altLang="en-US"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    电话：</a:t>
            </a:r>
            <a:r>
              <a:rPr lang="en-US" altLang="zh-CN"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67180922  67170305 </a:t>
            </a:r>
            <a:endParaRPr lang="en-US" altLang="zh-CN"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180975" indent="-180975" algn="just" defTabSz="723900" eaLnBrk="0" hangingPunct="0">
              <a:lnSpc>
                <a:spcPct val="140000"/>
              </a:lnSpc>
              <a:spcBef>
                <a:spcPts val="1000"/>
              </a:spcBef>
              <a:buChar char="•"/>
            </a:pPr>
            <a:r>
              <a:rPr lang="zh-CN" altLang="en-US" sz="2400" dirty="0">
                <a:solidFill>
                  <a:srgbClr val="595959"/>
                </a:solidFill>
                <a:latin typeface="黑体" panose="02010609060101010101" pitchFamily="49" charset="-122"/>
                <a:ea typeface="黑体" panose="02010609060101010101" pitchFamily="49" charset="-122"/>
                <a:sym typeface="Calibri" panose="020F0502020204030204" pitchFamily="34" charset="0"/>
              </a:rPr>
              <a:t>业务咨询：</a:t>
            </a:r>
            <a:r>
              <a:rPr lang="zh-CN" altLang="en-US"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市工信局 国防工办</a:t>
            </a:r>
            <a:endParaRPr lang="zh-CN" altLang="en-US"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180975" indent="-180975" algn="just" defTabSz="723900" eaLnBrk="0" hangingPunct="0">
              <a:lnSpc>
                <a:spcPct val="90000"/>
              </a:lnSpc>
              <a:spcBef>
                <a:spcPts val="1000"/>
              </a:spcBef>
              <a:buChar char="•"/>
            </a:pPr>
            <a:r>
              <a:rPr lang="zh-CN" altLang="en-US"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    电话：</a:t>
            </a:r>
            <a:r>
              <a:rPr lang="en-US" altLang="zh-CN"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67185541  67173272</a:t>
            </a:r>
            <a:endParaRPr lang="zh-CN" altLang="en-US"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180975" indent="-180975" algn="just" defTabSz="723900" eaLnBrk="0" hangingPunct="0">
              <a:lnSpc>
                <a:spcPct val="90000"/>
              </a:lnSpc>
              <a:spcBef>
                <a:spcPts val="1000"/>
              </a:spcBef>
              <a:buChar char="•"/>
            </a:pPr>
            <a:r>
              <a:rPr lang="zh-CN" altLang="en-US"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    邮箱：</a:t>
            </a:r>
            <a:r>
              <a:rPr lang="en-US" altLang="zh-CN"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zzsgfgb@163.com</a:t>
            </a:r>
            <a:r>
              <a:rPr lang="zh-CN" altLang="en-US"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     </a:t>
            </a:r>
            <a:r>
              <a:rPr lang="zh-CN" altLang="en-US" sz="2400" dirty="0">
                <a:solidFill>
                  <a:srgbClr val="595959"/>
                </a:solidFill>
                <a:latin typeface="黑体" panose="02010609060101010101" pitchFamily="49" charset="-122"/>
                <a:ea typeface="黑体" panose="02010609060101010101" pitchFamily="49" charset="-122"/>
                <a:sym typeface="Calibri" panose="020F0502020204030204" pitchFamily="34" charset="0"/>
              </a:rPr>
              <a:t>                        </a:t>
            </a:r>
            <a:endParaRPr lang="en-US" altLang="zh-CN" sz="2400" dirty="0">
              <a:solidFill>
                <a:srgbClr val="595959"/>
              </a:solidFill>
              <a:latin typeface="黑体" panose="02010609060101010101" pitchFamily="49" charset="-122"/>
              <a:ea typeface="黑体" panose="02010609060101010101" pitchFamily="49" charset="-122"/>
              <a:sym typeface="Calibri" panose="020F0502020204030204" pitchFamily="34" charset="0"/>
            </a:endParaRPr>
          </a:p>
        </p:txBody>
      </p:sp>
      <p:sp>
        <p:nvSpPr>
          <p:cNvPr id="15369" name="Rectangle 7"/>
          <p:cNvSpPr/>
          <p:nvPr/>
        </p:nvSpPr>
        <p:spPr>
          <a:xfrm>
            <a:off x="0" y="5387975"/>
            <a:ext cx="9153525" cy="330200"/>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5370" name="Rectangle 2"/>
          <p:cNvSpPr>
            <a:spLocks noGrp="1"/>
          </p:cNvSpPr>
          <p:nvPr/>
        </p:nvSpPr>
        <p:spPr>
          <a:xfrm>
            <a:off x="6653213" y="5387975"/>
            <a:ext cx="2336800" cy="285750"/>
          </a:xfrm>
          <a:prstGeom prst="rect">
            <a:avLst/>
          </a:prstGeom>
          <a:noFill/>
          <a:ln w="9525">
            <a:noFill/>
          </a:ln>
        </p:spPr>
        <p:txBody>
          <a:bodyPr lIns="72390" tIns="36195" rIns="72390" bIns="36195" anchor="b"/>
          <a:p>
            <a:pPr algn="ctr">
              <a:lnSpc>
                <a:spcPct val="90000"/>
              </a:lnSpc>
            </a:pPr>
            <a:r>
              <a:rPr lang="zh-CN" altLang="en-US" sz="1500" dirty="0">
                <a:solidFill>
                  <a:srgbClr val="454545"/>
                </a:solidFill>
                <a:latin typeface="微软雅黑" panose="020B0503020204020204" pitchFamily="34" charset="-122"/>
                <a:ea typeface="微软雅黑" panose="020B0503020204020204" pitchFamily="34" charset="-122"/>
                <a:sym typeface="微软雅黑" panose="020B0503020204020204" pitchFamily="34" charset="-122"/>
              </a:rPr>
              <a:t>郑州工信局  国防工办</a:t>
            </a:r>
            <a:endParaRPr lang="zh-CN" altLang="en-US" sz="3400" dirty="0">
              <a:solidFill>
                <a:srgbClr val="000000"/>
              </a:solidFill>
              <a:latin typeface="Calibri Light" panose="020F0302020204030204" pitchFamily="34" charset="0"/>
              <a:sym typeface="Calibri Light" panose="020F0302020204030204" pitchFamily="34" charset="0"/>
            </a:endParaRPr>
          </a:p>
        </p:txBody>
      </p:sp>
    </p:spTree>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362" name="Group 2"/>
          <p:cNvGrpSpPr/>
          <p:nvPr/>
        </p:nvGrpSpPr>
        <p:grpSpPr>
          <a:xfrm>
            <a:off x="469900" y="0"/>
            <a:ext cx="2681288" cy="896938"/>
            <a:chOff x="0" y="0"/>
            <a:chExt cx="4222" cy="1417"/>
          </a:xfrm>
        </p:grpSpPr>
        <p:sp>
          <p:nvSpPr>
            <p:cNvPr id="15371" name="Rectangle 7"/>
            <p:cNvSpPr/>
            <p:nvPr/>
          </p:nvSpPr>
          <p:spPr>
            <a:xfrm>
              <a:off x="1505" y="0"/>
              <a:ext cx="444" cy="1396"/>
            </a:xfrm>
            <a:prstGeom prst="rect">
              <a:avLst/>
            </a:prstGeom>
            <a:solidFill>
              <a:srgbClr val="DAE9F3">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5372" name="Rectangle 7"/>
            <p:cNvSpPr/>
            <p:nvPr/>
          </p:nvSpPr>
          <p:spPr>
            <a:xfrm>
              <a:off x="1935" y="3"/>
              <a:ext cx="866" cy="1392"/>
            </a:xfrm>
            <a:prstGeom prst="rect">
              <a:avLst/>
            </a:prstGeom>
            <a:solidFill>
              <a:srgbClr val="F0F7FB">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5373" name="Rectangle 7"/>
            <p:cNvSpPr/>
            <p:nvPr/>
          </p:nvSpPr>
          <p:spPr>
            <a:xfrm>
              <a:off x="2762" y="7"/>
              <a:ext cx="1460" cy="1393"/>
            </a:xfrm>
            <a:prstGeom prst="rect">
              <a:avLst/>
            </a:prstGeom>
            <a:solidFill>
              <a:srgbClr val="FFFFFF">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5374" name="Rectangle 7"/>
            <p:cNvSpPr/>
            <p:nvPr/>
          </p:nvSpPr>
          <p:spPr>
            <a:xfrm>
              <a:off x="0" y="0"/>
              <a:ext cx="414" cy="1410"/>
            </a:xfrm>
            <a:prstGeom prst="rect">
              <a:avLst/>
            </a:prstGeom>
            <a:solidFill>
              <a:srgbClr val="3C7DB4">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5375" name="Rectangle 7"/>
            <p:cNvSpPr/>
            <p:nvPr/>
          </p:nvSpPr>
          <p:spPr>
            <a:xfrm>
              <a:off x="406" y="7"/>
              <a:ext cx="295" cy="1410"/>
            </a:xfrm>
            <a:prstGeom prst="rect">
              <a:avLst/>
            </a:prstGeom>
            <a:solidFill>
              <a:srgbClr val="5796C7">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5376" name="Rectangle 7"/>
            <p:cNvSpPr/>
            <p:nvPr/>
          </p:nvSpPr>
          <p:spPr>
            <a:xfrm>
              <a:off x="700" y="6"/>
              <a:ext cx="159" cy="1403"/>
            </a:xfrm>
            <a:prstGeom prst="rect">
              <a:avLst/>
            </a:prstGeom>
            <a:solidFill>
              <a:srgbClr val="8AB6D8">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5377" name="Rectangle 7"/>
            <p:cNvSpPr/>
            <p:nvPr/>
          </p:nvSpPr>
          <p:spPr>
            <a:xfrm>
              <a:off x="850" y="9"/>
              <a:ext cx="674" cy="1398"/>
            </a:xfrm>
            <a:prstGeom prst="rect">
              <a:avLst/>
            </a:prstGeom>
            <a:solidFill>
              <a:srgbClr val="B0CEE5">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grpSp>
      <p:sp>
        <p:nvSpPr>
          <p:cNvPr id="15363" name="矩形 10"/>
          <p:cNvSpPr/>
          <p:nvPr/>
        </p:nvSpPr>
        <p:spPr>
          <a:xfrm>
            <a:off x="0" y="3175"/>
            <a:ext cx="477838" cy="5716588"/>
          </a:xfrm>
          <a:prstGeom prst="rect">
            <a:avLst/>
          </a:prstGeom>
          <a:solidFill>
            <a:srgbClr val="BFBFBF"/>
          </a:solidFill>
          <a:ln w="9525">
            <a:noFill/>
          </a:ln>
        </p:spPr>
        <p:txBody>
          <a:bodyPr lIns="72390" tIns="36195" rIns="72390" bIns="36195" anchor="ctr"/>
          <a:p>
            <a:pPr algn="ctr"/>
            <a:endParaRPr lang="zh-CN" altLang="zh-CN" dirty="0">
              <a:solidFill>
                <a:srgbClr val="FFFFFF"/>
              </a:solidFill>
              <a:latin typeface="宋体" panose="02010600030101010101" pitchFamily="2" charset="-122"/>
              <a:sym typeface="宋体" panose="02010600030101010101" pitchFamily="2" charset="-122"/>
            </a:endParaRPr>
          </a:p>
        </p:txBody>
      </p:sp>
      <p:sp>
        <p:nvSpPr>
          <p:cNvPr id="15364" name="TextBox 5"/>
          <p:cNvSpPr/>
          <p:nvPr/>
        </p:nvSpPr>
        <p:spPr>
          <a:xfrm>
            <a:off x="560388" y="215900"/>
            <a:ext cx="2557462" cy="406400"/>
          </a:xfrm>
          <a:prstGeom prst="rect">
            <a:avLst/>
          </a:prstGeom>
          <a:noFill/>
          <a:ln w="9525">
            <a:noFill/>
          </a:ln>
        </p:spPr>
        <p:txBody>
          <a:bodyPr lIns="72390" tIns="36195" rIns="72390" bIns="36195">
            <a:spAutoFit/>
          </a:bodyPr>
          <a:p>
            <a:pPr>
              <a:lnSpc>
                <a:spcPts val="2565"/>
              </a:lnSpc>
            </a:pPr>
            <a:endParaRPr lang="en-US" altLang="zh-CN" sz="15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5365" name="Rectangle 7"/>
          <p:cNvSpPr/>
          <p:nvPr/>
        </p:nvSpPr>
        <p:spPr>
          <a:xfrm>
            <a:off x="7938" y="0"/>
            <a:ext cx="469900" cy="896938"/>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5366" name="Line 14"/>
          <p:cNvSpPr/>
          <p:nvPr/>
        </p:nvSpPr>
        <p:spPr>
          <a:xfrm>
            <a:off x="0" y="889000"/>
            <a:ext cx="3562350" cy="6350"/>
          </a:xfrm>
          <a:prstGeom prst="line">
            <a:avLst/>
          </a:prstGeom>
          <a:ln w="9525" cap="flat" cmpd="sng">
            <a:solidFill>
              <a:srgbClr val="336699"/>
            </a:solidFill>
            <a:prstDash val="solid"/>
            <a:headEnd type="none" w="med" len="med"/>
            <a:tailEnd type="none" w="med" len="med"/>
          </a:ln>
        </p:spPr>
      </p:sp>
      <p:sp>
        <p:nvSpPr>
          <p:cNvPr id="15367" name="Rectangle 2"/>
          <p:cNvSpPr>
            <a:spLocks noGrp="1"/>
          </p:cNvSpPr>
          <p:nvPr/>
        </p:nvSpPr>
        <p:spPr>
          <a:xfrm>
            <a:off x="809625" y="287338"/>
            <a:ext cx="6045200" cy="423862"/>
          </a:xfrm>
          <a:prstGeom prst="rect">
            <a:avLst/>
          </a:prstGeom>
          <a:noFill/>
          <a:ln w="9525">
            <a:noFill/>
          </a:ln>
        </p:spPr>
        <p:txBody>
          <a:bodyPr lIns="72390" tIns="36195" rIns="72390" bIns="36195" anchor="b"/>
          <a:p>
            <a:pPr>
              <a:lnSpc>
                <a:spcPct val="90000"/>
              </a:lnSpc>
            </a:pPr>
            <a:endParaRPr lang="zh-CN" altLang="zh-CN" sz="3200" b="1" dirty="0">
              <a:solidFill>
                <a:srgbClr val="595959"/>
              </a:solidFill>
              <a:latin typeface="黑体" panose="02010609060101010101" pitchFamily="49" charset="-122"/>
              <a:ea typeface="黑体" panose="02010609060101010101" pitchFamily="49" charset="-122"/>
              <a:sym typeface="Calibri" panose="020F0502020204030204" pitchFamily="34" charset="0"/>
            </a:endParaRPr>
          </a:p>
        </p:txBody>
      </p:sp>
      <p:sp>
        <p:nvSpPr>
          <p:cNvPr id="15368" name="Rectangle 3"/>
          <p:cNvSpPr>
            <a:spLocks noGrp="1"/>
          </p:cNvSpPr>
          <p:nvPr/>
        </p:nvSpPr>
        <p:spPr>
          <a:xfrm>
            <a:off x="1295400" y="1196975"/>
            <a:ext cx="7021513" cy="3814763"/>
          </a:xfrm>
          <a:prstGeom prst="rect">
            <a:avLst/>
          </a:prstGeom>
          <a:noFill/>
          <a:ln w="9525">
            <a:noFill/>
          </a:ln>
        </p:spPr>
        <p:txBody>
          <a:bodyPr lIns="72390" tIns="36195" rIns="72390" bIns="36195"/>
          <a:p>
            <a:pPr marL="180975" indent="-180975" algn="just" defTabSz="723900" eaLnBrk="0" hangingPunct="0">
              <a:lnSpc>
                <a:spcPct val="140000"/>
              </a:lnSpc>
              <a:spcBef>
                <a:spcPts val="1000"/>
              </a:spcBef>
              <a:buChar char="•"/>
            </a:pPr>
            <a:r>
              <a:rPr lang="zh-CN" altLang="en-US" sz="2400" dirty="0">
                <a:solidFill>
                  <a:srgbClr val="595959"/>
                </a:solidFill>
                <a:latin typeface="黑体" panose="02010609060101010101" pitchFamily="49" charset="-122"/>
                <a:ea typeface="黑体" panose="02010609060101010101" pitchFamily="49" charset="-122"/>
                <a:sym typeface="Calibri" panose="020F0502020204030204" pitchFamily="34" charset="0"/>
              </a:rPr>
              <a:t>                            </a:t>
            </a:r>
            <a:endParaRPr lang="en-US" altLang="zh-CN" sz="2400" dirty="0">
              <a:solidFill>
                <a:srgbClr val="595959"/>
              </a:solidFill>
              <a:latin typeface="黑体" panose="02010609060101010101" pitchFamily="49" charset="-122"/>
              <a:ea typeface="黑体" panose="02010609060101010101" pitchFamily="49" charset="-122"/>
              <a:sym typeface="Calibri" panose="020F0502020204030204" pitchFamily="34" charset="0"/>
            </a:endParaRPr>
          </a:p>
        </p:txBody>
      </p:sp>
      <p:sp>
        <p:nvSpPr>
          <p:cNvPr id="15369" name="Rectangle 7"/>
          <p:cNvSpPr/>
          <p:nvPr/>
        </p:nvSpPr>
        <p:spPr>
          <a:xfrm>
            <a:off x="0" y="5387975"/>
            <a:ext cx="9153525" cy="330200"/>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5370" name="Rectangle 2"/>
          <p:cNvSpPr>
            <a:spLocks noGrp="1"/>
          </p:cNvSpPr>
          <p:nvPr/>
        </p:nvSpPr>
        <p:spPr>
          <a:xfrm>
            <a:off x="6653213" y="5387975"/>
            <a:ext cx="2336800" cy="285750"/>
          </a:xfrm>
          <a:prstGeom prst="rect">
            <a:avLst/>
          </a:prstGeom>
          <a:noFill/>
          <a:ln w="9525">
            <a:noFill/>
          </a:ln>
        </p:spPr>
        <p:txBody>
          <a:bodyPr lIns="72390" tIns="36195" rIns="72390" bIns="36195" anchor="b"/>
          <a:p>
            <a:pPr algn="ctr">
              <a:lnSpc>
                <a:spcPct val="90000"/>
              </a:lnSpc>
            </a:pPr>
            <a:r>
              <a:rPr lang="zh-CN" altLang="en-US" sz="1500" dirty="0">
                <a:solidFill>
                  <a:srgbClr val="454545"/>
                </a:solidFill>
                <a:latin typeface="微软雅黑" panose="020B0503020204020204" pitchFamily="34" charset="-122"/>
                <a:ea typeface="微软雅黑" panose="020B0503020204020204" pitchFamily="34" charset="-122"/>
                <a:sym typeface="微软雅黑" panose="020B0503020204020204" pitchFamily="34" charset="-122"/>
              </a:rPr>
              <a:t>郑州工信局  国防工办</a:t>
            </a:r>
            <a:endParaRPr lang="zh-CN" altLang="en-US" sz="3400" dirty="0">
              <a:solidFill>
                <a:srgbClr val="000000"/>
              </a:solidFill>
              <a:latin typeface="Calibri Light" panose="020F0302020204030204" pitchFamily="34" charset="0"/>
              <a:sym typeface="Calibri Light" panose="020F0302020204030204" pitchFamily="34" charset="0"/>
            </a:endParaRPr>
          </a:p>
        </p:txBody>
      </p:sp>
      <p:pic>
        <p:nvPicPr>
          <p:cNvPr id="4" name="图片 3"/>
          <p:cNvPicPr>
            <a:picLocks noChangeAspect="1"/>
          </p:cNvPicPr>
          <p:nvPr/>
        </p:nvPicPr>
        <p:blipFill>
          <a:blip r:embed="rId1"/>
          <a:stretch>
            <a:fillRect/>
          </a:stretch>
        </p:blipFill>
        <p:spPr>
          <a:xfrm>
            <a:off x="2223770" y="1196975"/>
            <a:ext cx="3789045" cy="4124325"/>
          </a:xfrm>
          <a:prstGeom prst="rect">
            <a:avLst/>
          </a:prstGeom>
        </p:spPr>
      </p:pic>
    </p:spTree>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16386" name="Text Box 2"/>
          <p:cNvSpPr txBox="1"/>
          <p:nvPr/>
        </p:nvSpPr>
        <p:spPr>
          <a:xfrm>
            <a:off x="2090738" y="2606675"/>
            <a:ext cx="4854575" cy="714375"/>
          </a:xfrm>
          <a:prstGeom prst="rect">
            <a:avLst/>
          </a:prstGeom>
          <a:noFill/>
          <a:ln w="9525">
            <a:noFill/>
          </a:ln>
        </p:spPr>
        <p:txBody>
          <a:bodyPr lIns="72390" tIns="36195" rIns="72390" bIns="36195">
            <a:spAutoFit/>
          </a:bodyPr>
          <a:p>
            <a:pPr algn="ctr">
              <a:lnSpc>
                <a:spcPct val="150000"/>
              </a:lnSpc>
            </a:pPr>
            <a:r>
              <a:rPr lang="zh-CN" altLang="en-US" sz="2800" b="1" dirty="0">
                <a:solidFill>
                  <a:srgbClr val="404040"/>
                </a:solidFill>
                <a:latin typeface="微软雅黑" panose="020B0503020204020204" pitchFamily="34" charset="-122"/>
                <a:ea typeface="微软雅黑" panose="020B0503020204020204" pitchFamily="34" charset="-122"/>
                <a:sym typeface="微软雅黑" panose="020B0503020204020204" pitchFamily="34" charset="-122"/>
              </a:rPr>
              <a:t>谢 谢 大 家！</a:t>
            </a:r>
            <a:endParaRPr lang="zh-CN" altLang="en-US" sz="2800" b="1" dirty="0">
              <a:solidFill>
                <a:srgbClr val="404040"/>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16387" name="图片 51202"/>
          <p:cNvPicPr>
            <a:picLocks noChangeAspect="1"/>
          </p:cNvPicPr>
          <p:nvPr/>
        </p:nvPicPr>
        <p:blipFill>
          <a:blip r:embed="rId2"/>
          <a:stretch>
            <a:fillRect/>
          </a:stretch>
        </p:blipFill>
        <p:spPr>
          <a:xfrm>
            <a:off x="7610475" y="0"/>
            <a:ext cx="1533525" cy="1349375"/>
          </a:xfrm>
          <a:prstGeom prst="rect">
            <a:avLst/>
          </a:prstGeom>
          <a:noFill/>
          <a:ln w="9525">
            <a:noFill/>
          </a:ln>
        </p:spPr>
      </p:pic>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4098" name="Group 2"/>
          <p:cNvGrpSpPr/>
          <p:nvPr/>
        </p:nvGrpSpPr>
        <p:grpSpPr>
          <a:xfrm>
            <a:off x="469900" y="0"/>
            <a:ext cx="2681288" cy="896938"/>
            <a:chOff x="0" y="0"/>
            <a:chExt cx="4222" cy="1417"/>
          </a:xfrm>
        </p:grpSpPr>
        <p:sp>
          <p:nvSpPr>
            <p:cNvPr id="4107" name="Rectangle 7"/>
            <p:cNvSpPr/>
            <p:nvPr/>
          </p:nvSpPr>
          <p:spPr>
            <a:xfrm>
              <a:off x="1505" y="0"/>
              <a:ext cx="444" cy="1396"/>
            </a:xfrm>
            <a:prstGeom prst="rect">
              <a:avLst/>
            </a:prstGeom>
            <a:solidFill>
              <a:srgbClr val="DAE9F3">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4108" name="Rectangle 7"/>
            <p:cNvSpPr/>
            <p:nvPr/>
          </p:nvSpPr>
          <p:spPr>
            <a:xfrm>
              <a:off x="1935" y="3"/>
              <a:ext cx="866" cy="1392"/>
            </a:xfrm>
            <a:prstGeom prst="rect">
              <a:avLst/>
            </a:prstGeom>
            <a:solidFill>
              <a:srgbClr val="F0F7FB">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4109" name="Rectangle 7"/>
            <p:cNvSpPr/>
            <p:nvPr/>
          </p:nvSpPr>
          <p:spPr>
            <a:xfrm>
              <a:off x="2762" y="7"/>
              <a:ext cx="1460" cy="1393"/>
            </a:xfrm>
            <a:prstGeom prst="rect">
              <a:avLst/>
            </a:prstGeom>
            <a:solidFill>
              <a:srgbClr val="FFFFFF">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4110" name="Rectangle 7"/>
            <p:cNvSpPr/>
            <p:nvPr/>
          </p:nvSpPr>
          <p:spPr>
            <a:xfrm>
              <a:off x="0" y="0"/>
              <a:ext cx="414" cy="1410"/>
            </a:xfrm>
            <a:prstGeom prst="rect">
              <a:avLst/>
            </a:prstGeom>
            <a:solidFill>
              <a:srgbClr val="3C7DB4">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4111" name="Rectangle 7"/>
            <p:cNvSpPr/>
            <p:nvPr/>
          </p:nvSpPr>
          <p:spPr>
            <a:xfrm>
              <a:off x="406" y="7"/>
              <a:ext cx="295" cy="1410"/>
            </a:xfrm>
            <a:prstGeom prst="rect">
              <a:avLst/>
            </a:prstGeom>
            <a:solidFill>
              <a:srgbClr val="5796C7">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4112" name="Rectangle 7"/>
            <p:cNvSpPr/>
            <p:nvPr/>
          </p:nvSpPr>
          <p:spPr>
            <a:xfrm>
              <a:off x="700" y="6"/>
              <a:ext cx="159" cy="1403"/>
            </a:xfrm>
            <a:prstGeom prst="rect">
              <a:avLst/>
            </a:prstGeom>
            <a:solidFill>
              <a:srgbClr val="8AB6D8">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4113" name="Rectangle 7"/>
            <p:cNvSpPr/>
            <p:nvPr/>
          </p:nvSpPr>
          <p:spPr>
            <a:xfrm>
              <a:off x="850" y="9"/>
              <a:ext cx="674" cy="1398"/>
            </a:xfrm>
            <a:prstGeom prst="rect">
              <a:avLst/>
            </a:prstGeom>
            <a:solidFill>
              <a:srgbClr val="B0CEE5">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grpSp>
      <p:sp>
        <p:nvSpPr>
          <p:cNvPr id="4099" name="矩形 10"/>
          <p:cNvSpPr/>
          <p:nvPr/>
        </p:nvSpPr>
        <p:spPr>
          <a:xfrm>
            <a:off x="0" y="3175"/>
            <a:ext cx="477838" cy="5716588"/>
          </a:xfrm>
          <a:prstGeom prst="rect">
            <a:avLst/>
          </a:prstGeom>
          <a:solidFill>
            <a:srgbClr val="BFBFBF"/>
          </a:solidFill>
          <a:ln w="9525">
            <a:noFill/>
          </a:ln>
        </p:spPr>
        <p:txBody>
          <a:bodyPr lIns="72390" tIns="36195" rIns="72390" bIns="36195" anchor="ctr"/>
          <a:p>
            <a:pPr algn="ctr"/>
            <a:endParaRPr lang="zh-CN" altLang="zh-CN" dirty="0">
              <a:solidFill>
                <a:srgbClr val="FFFFFF"/>
              </a:solidFill>
              <a:latin typeface="宋体" panose="02010600030101010101" pitchFamily="2" charset="-122"/>
              <a:sym typeface="宋体" panose="02010600030101010101" pitchFamily="2" charset="-122"/>
            </a:endParaRPr>
          </a:p>
        </p:txBody>
      </p:sp>
      <p:sp>
        <p:nvSpPr>
          <p:cNvPr id="4100" name="TextBox 5"/>
          <p:cNvSpPr/>
          <p:nvPr/>
        </p:nvSpPr>
        <p:spPr>
          <a:xfrm>
            <a:off x="560388" y="215900"/>
            <a:ext cx="2557462" cy="406400"/>
          </a:xfrm>
          <a:prstGeom prst="rect">
            <a:avLst/>
          </a:prstGeom>
          <a:noFill/>
          <a:ln w="9525">
            <a:noFill/>
          </a:ln>
        </p:spPr>
        <p:txBody>
          <a:bodyPr lIns="72390" tIns="36195" rIns="72390" bIns="36195">
            <a:spAutoFit/>
          </a:bodyPr>
          <a:p>
            <a:pPr>
              <a:lnSpc>
                <a:spcPts val="2565"/>
              </a:lnSpc>
            </a:pPr>
            <a:endParaRPr lang="en-US" altLang="zh-CN" sz="15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101" name="Rectangle 7"/>
          <p:cNvSpPr/>
          <p:nvPr/>
        </p:nvSpPr>
        <p:spPr>
          <a:xfrm>
            <a:off x="7938" y="0"/>
            <a:ext cx="469900" cy="896938"/>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4102" name="Line 14"/>
          <p:cNvSpPr/>
          <p:nvPr/>
        </p:nvSpPr>
        <p:spPr>
          <a:xfrm>
            <a:off x="0" y="889000"/>
            <a:ext cx="3562350" cy="6350"/>
          </a:xfrm>
          <a:prstGeom prst="line">
            <a:avLst/>
          </a:prstGeom>
          <a:ln w="9525" cap="flat" cmpd="sng">
            <a:solidFill>
              <a:srgbClr val="336699"/>
            </a:solidFill>
            <a:prstDash val="solid"/>
            <a:headEnd type="none" w="med" len="med"/>
            <a:tailEnd type="none" w="med" len="med"/>
          </a:ln>
        </p:spPr>
      </p:sp>
      <p:sp>
        <p:nvSpPr>
          <p:cNvPr id="4103" name="Rectangle 2"/>
          <p:cNvSpPr>
            <a:spLocks noGrp="1"/>
          </p:cNvSpPr>
          <p:nvPr/>
        </p:nvSpPr>
        <p:spPr>
          <a:xfrm>
            <a:off x="1149350" y="276225"/>
            <a:ext cx="1830388" cy="423863"/>
          </a:xfrm>
          <a:prstGeom prst="rect">
            <a:avLst/>
          </a:prstGeom>
          <a:noFill/>
          <a:ln w="9525">
            <a:noFill/>
          </a:ln>
        </p:spPr>
        <p:txBody>
          <a:bodyPr lIns="72390" tIns="36195" rIns="72390" bIns="36195" anchor="b"/>
          <a:p>
            <a:pPr algn="ctr">
              <a:lnSpc>
                <a:spcPct val="90000"/>
              </a:lnSpc>
            </a:pPr>
            <a:r>
              <a:rPr lang="zh-CN" altLang="zh-CN" sz="3200" b="1" dirty="0">
                <a:solidFill>
                  <a:schemeClr val="tx2"/>
                </a:solidFill>
                <a:latin typeface="Calibri Light" panose="020F0302020204030204" pitchFamily="34" charset="0"/>
                <a:ea typeface="黑体" panose="02010609060101010101" pitchFamily="49" charset="-122"/>
                <a:sym typeface="微软雅黑" panose="020B0503020204020204" pitchFamily="34" charset="-122"/>
              </a:rPr>
              <a:t>主要内容</a:t>
            </a:r>
            <a:endParaRPr lang="zh-CN" altLang="zh-CN" sz="3200" b="1" dirty="0">
              <a:solidFill>
                <a:schemeClr val="tx2"/>
              </a:solidFill>
              <a:latin typeface="Calibri Light" panose="020F0302020204030204" pitchFamily="34" charset="0"/>
              <a:ea typeface="黑体" panose="02010609060101010101" pitchFamily="49" charset="-122"/>
              <a:sym typeface="微软雅黑" panose="020B0503020204020204" pitchFamily="34" charset="-122"/>
            </a:endParaRPr>
          </a:p>
        </p:txBody>
      </p:sp>
      <p:sp>
        <p:nvSpPr>
          <p:cNvPr id="82959" name="Rectangle 3"/>
          <p:cNvSpPr>
            <a:spLocks noGrp="1"/>
          </p:cNvSpPr>
          <p:nvPr/>
        </p:nvSpPr>
        <p:spPr>
          <a:xfrm>
            <a:off x="1346200" y="1196975"/>
            <a:ext cx="6737350" cy="3694113"/>
          </a:xfrm>
          <a:prstGeom prst="rect">
            <a:avLst/>
          </a:prstGeom>
          <a:noFill/>
          <a:ln w="9525">
            <a:noFill/>
          </a:ln>
        </p:spPr>
        <p:txBody>
          <a:bodyPr lIns="72390" tIns="36195" rIns="72390" bIns="36195"/>
          <a:lstStyle>
            <a:lvl1pPr marL="180975" indent="-180975" algn="l" defTabSz="723900" rtl="0" eaLnBrk="0" fontAlgn="base" hangingPunct="0">
              <a:lnSpc>
                <a:spcPct val="90000"/>
              </a:lnSpc>
              <a:spcBef>
                <a:spcPts val="1000"/>
              </a:spcBef>
              <a:spcAft>
                <a:spcPct val="0"/>
              </a:spcAft>
              <a:buFont typeface="Arial" panose="020B0604020202020204" pitchFamily="34" charset="0"/>
              <a:buChar char="•"/>
              <a:defRPr sz="2200">
                <a:solidFill>
                  <a:schemeClr val="tx1"/>
                </a:solidFill>
                <a:latin typeface="+mn-lt"/>
                <a:ea typeface="+mn-ea"/>
                <a:cs typeface="+mn-cs"/>
                <a:sym typeface="Calibri" panose="020F0502020204030204" pitchFamily="34" charset="0"/>
              </a:defRPr>
            </a:lvl1pPr>
            <a:lvl2pPr marL="542925" indent="-180975" algn="l" rtl="0" eaLnBrk="0" fontAlgn="base" hangingPunct="0">
              <a:lnSpc>
                <a:spcPct val="90000"/>
              </a:lnSpc>
              <a:spcBef>
                <a:spcPts val="500"/>
              </a:spcBef>
              <a:spcAft>
                <a:spcPct val="0"/>
              </a:spcAft>
              <a:buFont typeface="Arial" panose="020B0604020202020204" pitchFamily="34" charset="0"/>
              <a:buChar char="•"/>
              <a:defRPr sz="1900">
                <a:solidFill>
                  <a:schemeClr val="tx1"/>
                </a:solidFill>
                <a:latin typeface="+mn-lt"/>
                <a:ea typeface="+mn-ea"/>
                <a:sym typeface="Calibri" panose="020F0502020204030204" pitchFamily="34" charset="0"/>
              </a:defRPr>
            </a:lvl2pPr>
            <a:lvl3pPr marL="904875" indent="-180975" algn="l" rtl="0" eaLnBrk="0" fontAlgn="base" hangingPunct="0">
              <a:lnSpc>
                <a:spcPct val="90000"/>
              </a:lnSpc>
              <a:spcBef>
                <a:spcPts val="500"/>
              </a:spcBef>
              <a:spcAft>
                <a:spcPct val="0"/>
              </a:spcAft>
              <a:buFont typeface="Arial" panose="020B0604020202020204" pitchFamily="34" charset="0"/>
              <a:buChar char="•"/>
              <a:defRPr sz="1500">
                <a:solidFill>
                  <a:schemeClr val="tx1"/>
                </a:solidFill>
                <a:latin typeface="+mn-lt"/>
                <a:ea typeface="+mn-ea"/>
                <a:sym typeface="Calibri" panose="020F0502020204030204" pitchFamily="34" charset="0"/>
              </a:defRPr>
            </a:lvl3pPr>
            <a:lvl4pPr marL="1266825" indent="-180975" algn="l"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4pPr>
            <a:lvl5pPr marL="1628775" indent="-180975" algn="l"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5pPr>
          </a:lstStyle>
          <a:p>
            <a:pPr marL="0" marR="0" lvl="0" indent="0" algn="just" defTabSz="723900" rtl="0" eaLnBrk="1" fontAlgn="base" latinLnBrk="0" hangingPunct="1">
              <a:lnSpc>
                <a:spcPct val="90000"/>
              </a:lnSpc>
              <a:spcBef>
                <a:spcPts val="1000"/>
              </a:spcBef>
              <a:spcAft>
                <a:spcPct val="0"/>
              </a:spcAft>
              <a:buClrTx/>
              <a:buSzTx/>
              <a:buFont typeface="Arial" panose="020B0604020202020204" pitchFamily="34" charset="0"/>
              <a:buNone/>
              <a:defRPr/>
            </a:pPr>
            <a:r>
              <a:rPr kumimoji="0" lang="en-US" altLang="zh-CN" sz="2400" b="1" i="0" u="none" strike="noStrike" kern="1200" cap="none" spc="0" normalizeH="0" baseline="0" noProof="1">
                <a:ln>
                  <a:noFill/>
                </a:ln>
                <a:solidFill>
                  <a:srgbClr val="595959"/>
                </a:solidFill>
                <a:effectLst/>
                <a:uLnTx/>
                <a:uFillTx/>
                <a:latin typeface="华文楷体" pitchFamily="2" charset="-122"/>
                <a:ea typeface="楷体_GB2312" panose="02010609030101010101" charset="-122"/>
                <a:cs typeface="+mn-cs"/>
                <a:sym typeface="+mn-ea"/>
              </a:rPr>
              <a:t>   </a:t>
            </a:r>
            <a:r>
              <a:rPr kumimoji="0" lang="en-US" altLang="zh-CN" sz="2400" b="1" i="0" u="none" strike="noStrike" kern="1200" cap="none" spc="0" normalizeH="0" baseline="0" noProof="1" smtClean="0">
                <a:ln>
                  <a:noFill/>
                </a:ln>
                <a:solidFill>
                  <a:srgbClr val="595959"/>
                </a:solidFill>
                <a:effectLst/>
                <a:uLnTx/>
                <a:uFillTx/>
                <a:latin typeface="华文楷体" pitchFamily="2" charset="-122"/>
                <a:ea typeface="楷体_GB2312" panose="02010609030101010101" charset="-122"/>
                <a:cs typeface="+mn-cs"/>
                <a:sym typeface="+mn-ea"/>
              </a:rPr>
              <a:t>    </a:t>
            </a:r>
            <a:endParaRPr kumimoji="0" lang="en-US" altLang="zh-CN" sz="2400" b="1" i="0" u="none" strike="noStrike" kern="1200" cap="none" spc="0" normalizeH="0" baseline="0" noProof="1" smtClean="0">
              <a:ln>
                <a:noFill/>
              </a:ln>
              <a:solidFill>
                <a:srgbClr val="595959"/>
              </a:solidFill>
              <a:effectLst/>
              <a:uLnTx/>
              <a:uFillTx/>
              <a:latin typeface="华文楷体" pitchFamily="2" charset="-122"/>
              <a:ea typeface="楷体_GB2312" panose="02010609030101010101" charset="-122"/>
              <a:cs typeface="+mn-cs"/>
              <a:sym typeface="+mn-ea"/>
            </a:endParaRPr>
          </a:p>
          <a:p>
            <a:pPr marL="0" marR="0" lvl="0" indent="0" algn="just" defTabSz="723900" rtl="0" eaLnBrk="1" fontAlgn="base" latinLnBrk="0" hangingPunct="1">
              <a:lnSpc>
                <a:spcPct val="90000"/>
              </a:lnSpc>
              <a:spcBef>
                <a:spcPts val="1000"/>
              </a:spcBef>
              <a:spcAft>
                <a:spcPct val="0"/>
              </a:spcAft>
              <a:buClrTx/>
              <a:buSzTx/>
              <a:buFont typeface="Arial" panose="020B0604020202020204" pitchFamily="34" charset="0"/>
              <a:buNone/>
              <a:defRPr/>
            </a:pPr>
            <a:r>
              <a:rPr kumimoji="0" lang="en-US" altLang="zh-CN" sz="2400" b="1" i="0" u="none" strike="noStrike" kern="1200" cap="none" spc="0" normalizeH="0" baseline="0" noProof="1" smtClean="0">
                <a:ln>
                  <a:noFill/>
                </a:ln>
                <a:solidFill>
                  <a:schemeClr val="tx1"/>
                </a:solidFill>
                <a:effectLst/>
                <a:uLnTx/>
                <a:uFillTx/>
                <a:latin typeface="华文楷体" pitchFamily="2" charset="-122"/>
                <a:ea typeface="楷体_GB2312" panose="02010609030101010101" charset="-122"/>
                <a:cs typeface="+mn-cs"/>
                <a:sym typeface="+mn-ea"/>
              </a:rPr>
              <a:t>    </a:t>
            </a:r>
            <a:r>
              <a:rPr kumimoji="0" lang="zh-CN" altLang="en-US" sz="2400" b="1" i="0" u="none" strike="noStrike" kern="1200" cap="none" spc="0" normalizeH="0" baseline="0" noProof="1" smtClean="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mn-ea"/>
              </a:rPr>
              <a:t>一、</a:t>
            </a:r>
            <a:r>
              <a:rPr kumimoji="0" lang="zh-CN" altLang="en-US" sz="2400" b="1" i="0" u="none" strike="noStrike" kern="1200" cap="none" spc="0" normalizeH="0" baseline="0" noProof="1">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Calibri" panose="020F0502020204030204" pitchFamily="34" charset="0"/>
              </a:rPr>
              <a:t>文件依据</a:t>
            </a:r>
            <a:endParaRPr kumimoji="0" lang="zh-CN" altLang="en-US" sz="2400" b="1" i="0" u="none" strike="noStrike" kern="1200" cap="none" spc="0" normalizeH="0" baseline="0" noProof="1">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Calibri" panose="020F0502020204030204" pitchFamily="34" charset="0"/>
            </a:endParaRPr>
          </a:p>
          <a:p>
            <a:pPr marL="0" marR="0" lvl="0" indent="0" algn="just" defTabSz="723900" rtl="0" eaLnBrk="1" fontAlgn="base" latinLnBrk="0" hangingPunct="1">
              <a:lnSpc>
                <a:spcPct val="90000"/>
              </a:lnSpc>
              <a:spcBef>
                <a:spcPts val="1000"/>
              </a:spcBef>
              <a:spcAft>
                <a:spcPct val="0"/>
              </a:spcAft>
              <a:buClrTx/>
              <a:buSzTx/>
              <a:buFont typeface="Arial" panose="020B0604020202020204" pitchFamily="34" charset="0"/>
              <a:buNone/>
              <a:defRPr/>
            </a:pPr>
            <a:r>
              <a:rPr kumimoji="0" lang="zh-CN" altLang="en-US" sz="2400" b="1" i="0" u="none" strike="noStrike" kern="1200" cap="none" spc="0" normalizeH="0" baseline="0" noProof="1">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Calibri" panose="020F0502020204030204" pitchFamily="34" charset="0"/>
              </a:rPr>
              <a:t>    二</a:t>
            </a:r>
            <a:r>
              <a:rPr lang="zh-CN" altLang="en-US" sz="2400" b="1">
                <a:ln>
                  <a:noFill/>
                </a:ln>
                <a:effectLst/>
                <a:uLnTx/>
                <a:uFillTx/>
                <a:latin typeface="黑体" panose="02010609060101010101" pitchFamily="49" charset="-122"/>
                <a:ea typeface="黑体" panose="02010609060101010101" pitchFamily="49" charset="-122"/>
                <a:cs typeface="黑体" panose="02010609060101010101" pitchFamily="49" charset="-122"/>
                <a:sym typeface="Calibri" panose="020F0502020204030204" pitchFamily="34" charset="0"/>
              </a:rPr>
              <a:t>、申报条件</a:t>
            </a:r>
            <a:endParaRPr lang="zh-CN" altLang="en-US" sz="2400" b="1">
              <a:ln>
                <a:noFill/>
              </a:ln>
              <a:effectLst/>
              <a:uLnTx/>
              <a:uFillTx/>
              <a:latin typeface="黑体" panose="02010609060101010101" pitchFamily="49" charset="-122"/>
              <a:ea typeface="黑体" panose="02010609060101010101" pitchFamily="49" charset="-122"/>
              <a:cs typeface="黑体" panose="02010609060101010101" pitchFamily="49" charset="-122"/>
              <a:sym typeface="Calibri" panose="020F0502020204030204" pitchFamily="34" charset="0"/>
            </a:endParaRPr>
          </a:p>
          <a:p>
            <a:pPr marL="0" marR="0" lvl="0" indent="0" algn="just" defTabSz="723900" rtl="0" eaLnBrk="1" fontAlgn="base" latinLnBrk="0" hangingPunct="1">
              <a:lnSpc>
                <a:spcPct val="90000"/>
              </a:lnSpc>
              <a:spcBef>
                <a:spcPts val="1000"/>
              </a:spcBef>
              <a:spcAft>
                <a:spcPct val="0"/>
              </a:spcAft>
              <a:buClrTx/>
              <a:buSzTx/>
              <a:buFont typeface="Arial" panose="020B0604020202020204" pitchFamily="34" charset="0"/>
              <a:buNone/>
              <a:defRPr/>
            </a:pPr>
            <a:r>
              <a:rPr lang="zh-CN" altLang="en-US" sz="2400" b="1">
                <a:ln>
                  <a:noFill/>
                </a:ln>
                <a:effectLst/>
                <a:uLnTx/>
                <a:uFillTx/>
                <a:latin typeface="黑体" panose="02010609060101010101" pitchFamily="49" charset="-122"/>
                <a:ea typeface="黑体" panose="02010609060101010101" pitchFamily="49" charset="-122"/>
                <a:cs typeface="黑体" panose="02010609060101010101" pitchFamily="49" charset="-122"/>
                <a:sym typeface="Calibri" panose="020F0502020204030204" pitchFamily="34" charset="0"/>
              </a:rPr>
              <a:t>    </a:t>
            </a:r>
            <a:r>
              <a:rPr kumimoji="0" lang="zh-CN" altLang="en-US" sz="2400" b="1" i="0" u="none" strike="noStrike" kern="1200" cap="none" spc="0" normalizeH="0" baseline="0" noProof="1" smtClean="0">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Calibri" panose="020F0502020204030204" pitchFamily="34" charset="0"/>
              </a:rPr>
              <a:t>二、</a:t>
            </a:r>
            <a:r>
              <a:rPr kumimoji="0" lang="zh-CN" altLang="en-US" sz="2400" b="1" i="0" u="none" strike="noStrike" kern="1200" cap="none" spc="0" normalizeH="0" baseline="0" noProof="1">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Calibri" panose="020F0502020204030204" pitchFamily="34" charset="0"/>
              </a:rPr>
              <a:t>申报流程</a:t>
            </a:r>
            <a:endParaRPr kumimoji="0" lang="zh-CN" altLang="en-US" sz="2400" b="1" i="0" u="none" strike="noStrike" kern="1200" cap="none" spc="0" normalizeH="0" baseline="0" noProof="1">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Calibri" panose="020F0502020204030204" pitchFamily="34" charset="0"/>
            </a:endParaRPr>
          </a:p>
          <a:p>
            <a:pPr marL="0" marR="0" lvl="0" indent="0" algn="just" defTabSz="723900" rtl="0" eaLnBrk="1" fontAlgn="base" latinLnBrk="0" hangingPunct="1">
              <a:lnSpc>
                <a:spcPct val="90000"/>
              </a:lnSpc>
              <a:spcBef>
                <a:spcPts val="1000"/>
              </a:spcBef>
              <a:spcAft>
                <a:spcPct val="0"/>
              </a:spcAft>
              <a:buClrTx/>
              <a:buSzTx/>
              <a:buFont typeface="Arial" panose="020B0604020202020204" pitchFamily="34" charset="0"/>
              <a:buNone/>
              <a:defRPr/>
            </a:pPr>
            <a:r>
              <a:rPr kumimoji="0" lang="zh-CN" altLang="en-US" sz="2400" b="1" i="0" u="none" strike="noStrike" kern="1200" cap="none" spc="0" normalizeH="0" baseline="0" noProof="1">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Calibri" panose="020F0502020204030204" pitchFamily="34" charset="0"/>
              </a:rPr>
              <a:t>    四、主要政策</a:t>
            </a:r>
            <a:endParaRPr kumimoji="0" lang="zh-CN" altLang="en-US" sz="2400" b="1" i="0" u="none" strike="noStrike" kern="1200" cap="none" spc="0" normalizeH="0" baseline="0" noProof="1">
              <a:ln>
                <a:noFill/>
              </a:ln>
              <a:solidFill>
                <a:schemeClr val="tx1"/>
              </a:solidFill>
              <a:effectLst/>
              <a:uLnTx/>
              <a:uFillTx/>
              <a:latin typeface="黑体" panose="02010609060101010101" pitchFamily="49" charset="-122"/>
              <a:ea typeface="黑体" panose="02010609060101010101" pitchFamily="49" charset="-122"/>
              <a:cs typeface="黑体" panose="02010609060101010101" pitchFamily="49" charset="-122"/>
              <a:sym typeface="Calibri" panose="020F0502020204030204" pitchFamily="34" charset="0"/>
            </a:endParaRPr>
          </a:p>
          <a:p>
            <a:pPr marL="0" marR="0" lvl="0" indent="0" algn="just" defTabSz="723900" rtl="0" eaLnBrk="1" fontAlgn="base" latinLnBrk="0" hangingPunct="1">
              <a:lnSpc>
                <a:spcPct val="90000"/>
              </a:lnSpc>
              <a:spcBef>
                <a:spcPts val="1000"/>
              </a:spcBef>
              <a:spcAft>
                <a:spcPct val="0"/>
              </a:spcAft>
              <a:buClrTx/>
              <a:buSzTx/>
              <a:buFont typeface="Arial" panose="020B0604020202020204" pitchFamily="34" charset="0"/>
              <a:buNone/>
              <a:defRPr/>
            </a:pPr>
            <a:r>
              <a:rPr kumimoji="0" lang="zh-CN" altLang="en-US" sz="2400" b="1" i="0" u="none" strike="noStrike" kern="1200" cap="none" spc="0" normalizeH="0" baseline="0" noProof="1">
                <a:ln>
                  <a:noFill/>
                </a:ln>
                <a:solidFill>
                  <a:schemeClr val="tx1"/>
                </a:solidFill>
                <a:effectLst/>
                <a:uLnTx/>
                <a:uFillTx/>
                <a:latin typeface="楷体_GB2312" panose="02010609030101010101" charset="-122"/>
                <a:ea typeface="楷体_GB2312" panose="02010609030101010101" charset="-122"/>
                <a:cs typeface="+mn-cs"/>
                <a:sym typeface="Calibri" panose="020F0502020204030204" pitchFamily="34" charset="0"/>
              </a:rPr>
              <a:t>    </a:t>
            </a:r>
            <a:r>
              <a:rPr kumimoji="0" lang="zh-CN" altLang="en-US" sz="2000" i="0" u="none" strike="noStrike" kern="1200" cap="none" spc="0" normalizeH="0" baseline="0" noProof="1">
                <a:ln>
                  <a:noFill/>
                </a:ln>
                <a:solidFill>
                  <a:schemeClr val="tx1"/>
                </a:solidFill>
                <a:effectLst/>
                <a:uLnTx/>
                <a:uFillTx/>
                <a:latin typeface="楷体_GB2312" panose="02010609030101010101" charset="-122"/>
                <a:ea typeface="楷体_GB2312" panose="02010609030101010101" charset="-122"/>
                <a:cs typeface="楷体_GB2312" panose="02010609030101010101" charset="-122"/>
                <a:sym typeface="Calibri" panose="020F0502020204030204" pitchFamily="34" charset="0"/>
              </a:rPr>
              <a:t>（一）</a:t>
            </a:r>
            <a:r>
              <a:rPr kumimoji="0" lang="zh-CN" altLang="en-US" sz="2000" i="0" u="none" strike="noStrike" kern="1200" cap="none" spc="0" normalizeH="0" baseline="0" noProof="1" smtClean="0">
                <a:ln>
                  <a:noFill/>
                </a:ln>
                <a:solidFill>
                  <a:schemeClr val="tx1"/>
                </a:solidFill>
                <a:effectLst/>
                <a:uLnTx/>
                <a:uFillTx/>
                <a:latin typeface="楷体_GB2312" panose="02010609030101010101" charset="-122"/>
                <a:ea typeface="楷体_GB2312" panose="02010609030101010101" charset="-122"/>
                <a:cs typeface="楷体_GB2312" panose="02010609030101010101" charset="-122"/>
                <a:sym typeface="Calibri" panose="020F0502020204030204" pitchFamily="34" charset="0"/>
              </a:rPr>
              <a:t>支持军民融合重大项目建设</a:t>
            </a:r>
            <a:endParaRPr kumimoji="0" lang="zh-CN" altLang="en-US" sz="2000" i="0" u="none" strike="noStrike" kern="1200" cap="none" spc="0" normalizeH="0" baseline="0" noProof="1">
              <a:ln>
                <a:noFill/>
              </a:ln>
              <a:solidFill>
                <a:schemeClr val="tx1"/>
              </a:solidFill>
              <a:effectLst/>
              <a:uLnTx/>
              <a:uFillTx/>
              <a:latin typeface="楷体_GB2312" panose="02010609030101010101" charset="-122"/>
              <a:ea typeface="楷体_GB2312" panose="02010609030101010101" charset="-122"/>
              <a:cs typeface="楷体_GB2312" panose="02010609030101010101" charset="-122"/>
              <a:sym typeface="Calibri" panose="020F0502020204030204" pitchFamily="34" charset="0"/>
            </a:endParaRPr>
          </a:p>
          <a:p>
            <a:pPr marL="0" marR="0" lvl="0" indent="-180975" algn="just" defTabSz="723900" rtl="0" eaLnBrk="1" fontAlgn="base" latinLnBrk="0" hangingPunct="1">
              <a:lnSpc>
                <a:spcPct val="90000"/>
              </a:lnSpc>
              <a:spcBef>
                <a:spcPts val="1000"/>
              </a:spcBef>
              <a:spcAft>
                <a:spcPct val="0"/>
              </a:spcAft>
              <a:buClrTx/>
              <a:buSzTx/>
              <a:buFont typeface="Arial" panose="020B0604020202020204" pitchFamily="34" charset="0"/>
              <a:buNone/>
              <a:defRPr/>
            </a:pPr>
            <a:r>
              <a:rPr kumimoji="0" lang="zh-CN" altLang="en-US" sz="2000" i="0" u="none" strike="noStrike" kern="1200" cap="none" spc="0" normalizeH="0" baseline="0" noProof="1">
                <a:ln>
                  <a:noFill/>
                </a:ln>
                <a:solidFill>
                  <a:schemeClr val="tx1"/>
                </a:solidFill>
                <a:effectLst/>
                <a:uLnTx/>
                <a:uFillTx/>
                <a:latin typeface="楷体_GB2312" panose="02010609030101010101" charset="-122"/>
                <a:ea typeface="楷体_GB2312" panose="02010609030101010101" charset="-122"/>
                <a:cs typeface="楷体_GB2312" panose="02010609030101010101" charset="-122"/>
                <a:sym typeface="+mn-ea"/>
              </a:rPr>
              <a:t>     （二）</a:t>
            </a:r>
            <a:r>
              <a:rPr kumimoji="0" lang="zh-CN" altLang="en-US" sz="2000" i="0" u="none" strike="noStrike" kern="1200" cap="none" spc="0" normalizeH="0" baseline="0" noProof="1" smtClean="0">
                <a:ln>
                  <a:noFill/>
                </a:ln>
                <a:solidFill>
                  <a:schemeClr val="tx1"/>
                </a:solidFill>
                <a:effectLst/>
                <a:uLnTx/>
                <a:uFillTx/>
                <a:latin typeface="楷体_GB2312" panose="02010609030101010101" charset="-122"/>
                <a:ea typeface="楷体_GB2312" panose="02010609030101010101" charset="-122"/>
                <a:cs typeface="楷体_GB2312" panose="02010609030101010101" charset="-122"/>
                <a:sym typeface="+mn-ea"/>
              </a:rPr>
              <a:t>鼓励建设军民融合产业基地</a:t>
            </a:r>
            <a:endParaRPr kumimoji="0" lang="en-US" altLang="zh-CN" sz="2000" i="0" u="none" strike="noStrike" kern="1200" cap="none" spc="0" normalizeH="0" baseline="0" noProof="1" smtClean="0">
              <a:ln>
                <a:noFill/>
              </a:ln>
              <a:solidFill>
                <a:schemeClr val="tx1"/>
              </a:solidFill>
              <a:effectLst/>
              <a:uLnTx/>
              <a:uFillTx/>
              <a:latin typeface="楷体_GB2312" panose="02010609030101010101" charset="-122"/>
              <a:ea typeface="楷体_GB2312" panose="02010609030101010101" charset="-122"/>
              <a:cs typeface="楷体_GB2312" panose="02010609030101010101" charset="-122"/>
              <a:sym typeface="+mn-ea"/>
            </a:endParaRPr>
          </a:p>
          <a:p>
            <a:pPr marL="0" marR="0" lvl="0" indent="-180975" algn="just" defTabSz="723900" rtl="0" eaLnBrk="1" fontAlgn="base" latinLnBrk="0" hangingPunct="1">
              <a:lnSpc>
                <a:spcPct val="90000"/>
              </a:lnSpc>
              <a:spcBef>
                <a:spcPts val="1000"/>
              </a:spcBef>
              <a:spcAft>
                <a:spcPct val="0"/>
              </a:spcAft>
              <a:buClrTx/>
              <a:buSzTx/>
              <a:buFont typeface="Arial" panose="020B0604020202020204" pitchFamily="34" charset="0"/>
              <a:buNone/>
              <a:defRPr/>
            </a:pPr>
            <a:r>
              <a:rPr kumimoji="0" lang="en-US" altLang="zh-CN" sz="2000" i="0" u="none" strike="noStrike" kern="1200" cap="none" spc="0" normalizeH="0" baseline="0" noProof="1" smtClean="0">
                <a:ln>
                  <a:noFill/>
                </a:ln>
                <a:solidFill>
                  <a:schemeClr val="tx1"/>
                </a:solidFill>
                <a:effectLst/>
                <a:uLnTx/>
                <a:uFillTx/>
                <a:latin typeface="楷体_GB2312" panose="02010609030101010101" charset="-122"/>
                <a:ea typeface="楷体_GB2312" panose="02010609030101010101" charset="-122"/>
                <a:cs typeface="楷体_GB2312" panose="02010609030101010101" charset="-122"/>
                <a:sym typeface="+mn-ea"/>
              </a:rPr>
              <a:t>     </a:t>
            </a:r>
            <a:r>
              <a:rPr kumimoji="0" lang="zh-CN" altLang="en-US" sz="2000" i="0" u="none" strike="noStrike" kern="1200" cap="none" spc="0" normalizeH="0" baseline="0" noProof="1" smtClean="0">
                <a:ln>
                  <a:noFill/>
                </a:ln>
                <a:solidFill>
                  <a:schemeClr val="tx1"/>
                </a:solidFill>
                <a:effectLst/>
                <a:uLnTx/>
                <a:uFillTx/>
                <a:latin typeface="楷体_GB2312" panose="02010609030101010101" charset="-122"/>
                <a:ea typeface="楷体_GB2312" panose="02010609030101010101" charset="-122"/>
                <a:cs typeface="楷体_GB2312" panose="02010609030101010101" charset="-122"/>
                <a:sym typeface="+mn-ea"/>
              </a:rPr>
              <a:t>（三）鼓励建设各类产业联盟</a:t>
            </a:r>
            <a:endParaRPr kumimoji="0" lang="zh-CN" altLang="en-US" sz="2000" i="0" u="none" strike="noStrike" kern="1200" cap="none" spc="0" normalizeH="0" baseline="0" noProof="1" smtClean="0">
              <a:ln>
                <a:noFill/>
              </a:ln>
              <a:solidFill>
                <a:schemeClr val="tx1"/>
              </a:solidFill>
              <a:effectLst/>
              <a:uLnTx/>
              <a:uFillTx/>
              <a:latin typeface="楷体_GB2312" panose="02010609030101010101" charset="-122"/>
              <a:ea typeface="楷体_GB2312" panose="02010609030101010101" charset="-122"/>
              <a:cs typeface="楷体_GB2312" panose="02010609030101010101" charset="-122"/>
              <a:sym typeface="+mn-ea"/>
            </a:endParaRPr>
          </a:p>
        </p:txBody>
      </p:sp>
      <p:sp>
        <p:nvSpPr>
          <p:cNvPr id="4105" name="Rectangle 7"/>
          <p:cNvSpPr/>
          <p:nvPr/>
        </p:nvSpPr>
        <p:spPr>
          <a:xfrm>
            <a:off x="0" y="5387975"/>
            <a:ext cx="9153525" cy="330200"/>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4106" name="Rectangle 2"/>
          <p:cNvSpPr>
            <a:spLocks noGrp="1"/>
          </p:cNvSpPr>
          <p:nvPr/>
        </p:nvSpPr>
        <p:spPr>
          <a:xfrm>
            <a:off x="6653530" y="5387975"/>
            <a:ext cx="2336800" cy="285750"/>
          </a:xfrm>
          <a:prstGeom prst="rect">
            <a:avLst/>
          </a:prstGeom>
          <a:noFill/>
          <a:ln w="9525">
            <a:noFill/>
          </a:ln>
        </p:spPr>
        <p:txBody>
          <a:bodyPr lIns="72390" tIns="36195" rIns="72390" bIns="36195" anchor="b"/>
          <a:p>
            <a:pPr algn="ctr">
              <a:lnSpc>
                <a:spcPct val="90000"/>
              </a:lnSpc>
            </a:pPr>
            <a:r>
              <a:rPr lang="zh-CN" altLang="en-US" sz="1500" dirty="0">
                <a:solidFill>
                  <a:srgbClr val="454545"/>
                </a:solidFill>
                <a:latin typeface="微软雅黑" panose="020B0503020204020204" pitchFamily="34" charset="-122"/>
                <a:ea typeface="微软雅黑" panose="020B0503020204020204" pitchFamily="34" charset="-122"/>
                <a:sym typeface="微软雅黑" panose="020B0503020204020204" pitchFamily="34" charset="-122"/>
              </a:rPr>
              <a:t>郑州工信局  国防工办</a:t>
            </a:r>
            <a:endParaRPr lang="zh-CN" altLang="en-US" sz="3400" dirty="0">
              <a:solidFill>
                <a:srgbClr val="000000"/>
              </a:solidFill>
              <a:latin typeface="Calibri Light" panose="020F0302020204030204" pitchFamily="34" charset="0"/>
              <a:sym typeface="Calibri Light" panose="020F0302020204030204" pitchFamily="34" charset="0"/>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122" name="Group 2"/>
          <p:cNvGrpSpPr/>
          <p:nvPr/>
        </p:nvGrpSpPr>
        <p:grpSpPr>
          <a:xfrm>
            <a:off x="469900" y="0"/>
            <a:ext cx="2681288" cy="896938"/>
            <a:chOff x="0" y="0"/>
            <a:chExt cx="4222" cy="1417"/>
          </a:xfrm>
        </p:grpSpPr>
        <p:sp>
          <p:nvSpPr>
            <p:cNvPr id="5131" name="Rectangle 7"/>
            <p:cNvSpPr/>
            <p:nvPr/>
          </p:nvSpPr>
          <p:spPr>
            <a:xfrm>
              <a:off x="1505" y="0"/>
              <a:ext cx="444" cy="1396"/>
            </a:xfrm>
            <a:prstGeom prst="rect">
              <a:avLst/>
            </a:prstGeom>
            <a:solidFill>
              <a:srgbClr val="DAE9F3">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5132" name="Rectangle 7"/>
            <p:cNvSpPr/>
            <p:nvPr/>
          </p:nvSpPr>
          <p:spPr>
            <a:xfrm>
              <a:off x="1935" y="3"/>
              <a:ext cx="866" cy="1392"/>
            </a:xfrm>
            <a:prstGeom prst="rect">
              <a:avLst/>
            </a:prstGeom>
            <a:solidFill>
              <a:srgbClr val="F0F7FB">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5133" name="Rectangle 7"/>
            <p:cNvSpPr/>
            <p:nvPr/>
          </p:nvSpPr>
          <p:spPr>
            <a:xfrm>
              <a:off x="2762" y="7"/>
              <a:ext cx="1460" cy="1393"/>
            </a:xfrm>
            <a:prstGeom prst="rect">
              <a:avLst/>
            </a:prstGeom>
            <a:solidFill>
              <a:srgbClr val="FFFFFF">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5134" name="Rectangle 7"/>
            <p:cNvSpPr/>
            <p:nvPr/>
          </p:nvSpPr>
          <p:spPr>
            <a:xfrm>
              <a:off x="0" y="0"/>
              <a:ext cx="414" cy="1410"/>
            </a:xfrm>
            <a:prstGeom prst="rect">
              <a:avLst/>
            </a:prstGeom>
            <a:solidFill>
              <a:srgbClr val="3C7DB4">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5135" name="Rectangle 7"/>
            <p:cNvSpPr/>
            <p:nvPr/>
          </p:nvSpPr>
          <p:spPr>
            <a:xfrm>
              <a:off x="406" y="7"/>
              <a:ext cx="295" cy="1410"/>
            </a:xfrm>
            <a:prstGeom prst="rect">
              <a:avLst/>
            </a:prstGeom>
            <a:solidFill>
              <a:srgbClr val="5796C7">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5136" name="Rectangle 7"/>
            <p:cNvSpPr/>
            <p:nvPr/>
          </p:nvSpPr>
          <p:spPr>
            <a:xfrm>
              <a:off x="700" y="6"/>
              <a:ext cx="159" cy="1403"/>
            </a:xfrm>
            <a:prstGeom prst="rect">
              <a:avLst/>
            </a:prstGeom>
            <a:solidFill>
              <a:srgbClr val="8AB6D8">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5137" name="Rectangle 7"/>
            <p:cNvSpPr/>
            <p:nvPr/>
          </p:nvSpPr>
          <p:spPr>
            <a:xfrm>
              <a:off x="850" y="9"/>
              <a:ext cx="674" cy="1398"/>
            </a:xfrm>
            <a:prstGeom prst="rect">
              <a:avLst/>
            </a:prstGeom>
            <a:solidFill>
              <a:srgbClr val="B0CEE5">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grpSp>
      <p:sp>
        <p:nvSpPr>
          <p:cNvPr id="5123" name="矩形 10"/>
          <p:cNvSpPr/>
          <p:nvPr/>
        </p:nvSpPr>
        <p:spPr>
          <a:xfrm>
            <a:off x="0" y="3175"/>
            <a:ext cx="477838" cy="5716588"/>
          </a:xfrm>
          <a:prstGeom prst="rect">
            <a:avLst/>
          </a:prstGeom>
          <a:solidFill>
            <a:srgbClr val="BFBFBF"/>
          </a:solidFill>
          <a:ln w="9525">
            <a:noFill/>
          </a:ln>
        </p:spPr>
        <p:txBody>
          <a:bodyPr lIns="72390" tIns="36195" rIns="72390" bIns="36195" anchor="ctr"/>
          <a:p>
            <a:pPr algn="ctr"/>
            <a:endParaRPr lang="zh-CN" altLang="zh-CN" dirty="0">
              <a:solidFill>
                <a:srgbClr val="FFFFFF"/>
              </a:solidFill>
              <a:latin typeface="宋体" panose="02010600030101010101" pitchFamily="2" charset="-122"/>
              <a:sym typeface="宋体" panose="02010600030101010101" pitchFamily="2" charset="-122"/>
            </a:endParaRPr>
          </a:p>
        </p:txBody>
      </p:sp>
      <p:sp>
        <p:nvSpPr>
          <p:cNvPr id="5124" name="TextBox 5"/>
          <p:cNvSpPr/>
          <p:nvPr/>
        </p:nvSpPr>
        <p:spPr>
          <a:xfrm>
            <a:off x="560388" y="215900"/>
            <a:ext cx="2557462" cy="406400"/>
          </a:xfrm>
          <a:prstGeom prst="rect">
            <a:avLst/>
          </a:prstGeom>
          <a:noFill/>
          <a:ln w="9525">
            <a:noFill/>
          </a:ln>
        </p:spPr>
        <p:txBody>
          <a:bodyPr lIns="72390" tIns="36195" rIns="72390" bIns="36195">
            <a:spAutoFit/>
          </a:bodyPr>
          <a:p>
            <a:pPr>
              <a:lnSpc>
                <a:spcPts val="2565"/>
              </a:lnSpc>
            </a:pPr>
            <a:endParaRPr lang="en-US" altLang="zh-CN" sz="15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125" name="Rectangle 7"/>
          <p:cNvSpPr/>
          <p:nvPr/>
        </p:nvSpPr>
        <p:spPr>
          <a:xfrm>
            <a:off x="7938" y="0"/>
            <a:ext cx="469900" cy="896938"/>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5126" name="Line 14"/>
          <p:cNvSpPr/>
          <p:nvPr/>
        </p:nvSpPr>
        <p:spPr>
          <a:xfrm>
            <a:off x="0" y="889000"/>
            <a:ext cx="3562350" cy="6350"/>
          </a:xfrm>
          <a:prstGeom prst="line">
            <a:avLst/>
          </a:prstGeom>
          <a:ln w="9525" cap="flat" cmpd="sng">
            <a:solidFill>
              <a:srgbClr val="336699"/>
            </a:solidFill>
            <a:prstDash val="solid"/>
            <a:headEnd type="none" w="med" len="med"/>
            <a:tailEnd type="none" w="med" len="med"/>
          </a:ln>
        </p:spPr>
      </p:sp>
      <p:sp>
        <p:nvSpPr>
          <p:cNvPr id="5127" name="Rectangle 2"/>
          <p:cNvSpPr>
            <a:spLocks noGrp="1"/>
          </p:cNvSpPr>
          <p:nvPr/>
        </p:nvSpPr>
        <p:spPr>
          <a:xfrm>
            <a:off x="976313" y="287338"/>
            <a:ext cx="7162800" cy="423862"/>
          </a:xfrm>
          <a:prstGeom prst="rect">
            <a:avLst/>
          </a:prstGeom>
          <a:noFill/>
          <a:ln w="9525">
            <a:noFill/>
          </a:ln>
        </p:spPr>
        <p:txBody>
          <a:bodyPr lIns="72390" tIns="36195" rIns="72390" bIns="36195" anchor="b"/>
          <a:p>
            <a:pPr>
              <a:lnSpc>
                <a:spcPct val="90000"/>
              </a:lnSpc>
            </a:pPr>
            <a:r>
              <a:rPr lang="zh-CN" altLang="en-US" sz="3200" b="1" dirty="0">
                <a:solidFill>
                  <a:srgbClr val="595959"/>
                </a:solidFill>
                <a:latin typeface="黑体" panose="02010609060101010101" pitchFamily="49" charset="-122"/>
                <a:ea typeface="黑体" panose="02010609060101010101" pitchFamily="49" charset="-122"/>
              </a:rPr>
              <a:t>一、文件依据</a:t>
            </a:r>
            <a:endParaRPr lang="zh-CN" altLang="en-US" sz="3200" b="1" dirty="0">
              <a:solidFill>
                <a:srgbClr val="595959"/>
              </a:solidFill>
              <a:latin typeface="黑体" panose="02010609060101010101" pitchFamily="49" charset="-122"/>
              <a:ea typeface="黑体" panose="02010609060101010101" pitchFamily="49" charset="-122"/>
            </a:endParaRPr>
          </a:p>
        </p:txBody>
      </p:sp>
      <p:sp>
        <p:nvSpPr>
          <p:cNvPr id="5128" name="Rectangle 3"/>
          <p:cNvSpPr>
            <a:spLocks noGrp="1"/>
          </p:cNvSpPr>
          <p:nvPr/>
        </p:nvSpPr>
        <p:spPr>
          <a:xfrm>
            <a:off x="1582738" y="1196975"/>
            <a:ext cx="6346825" cy="3781425"/>
          </a:xfrm>
          <a:prstGeom prst="rect">
            <a:avLst/>
          </a:prstGeom>
          <a:noFill/>
          <a:ln w="9525">
            <a:noFill/>
          </a:ln>
        </p:spPr>
        <p:txBody>
          <a:bodyPr lIns="72390" tIns="36195" rIns="72390" bIns="36195"/>
          <a:p>
            <a:pPr algn="just">
              <a:lnSpc>
                <a:spcPct val="140000"/>
              </a:lnSpc>
              <a:spcBef>
                <a:spcPts val="1000"/>
              </a:spcBef>
            </a:pPr>
            <a:r>
              <a:rPr lang="zh-CN" altLang="zh-CN"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1</a:t>
            </a:r>
            <a:r>
              <a:rPr lang="zh-CN" altLang="en-US"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lang="zh-CN" altLang="zh-CN"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lang="zh-CN" altLang="en-US"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郑州市人民政府关于郑州市建设中国制造强市若干政策的补充意见</a:t>
            </a:r>
            <a:r>
              <a:rPr lang="zh-CN" altLang="zh-CN"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lang="zh-CN" altLang="en-US"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（郑政</a:t>
            </a:r>
            <a:r>
              <a:rPr lang="zh-CN" altLang="zh-CN"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〔2018〕18</a:t>
            </a:r>
            <a:r>
              <a:rPr lang="zh-CN" altLang="en-US"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号）；</a:t>
            </a:r>
            <a:endParaRPr lang="zh-CN" altLang="en-US"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algn="just">
              <a:lnSpc>
                <a:spcPct val="140000"/>
              </a:lnSpc>
              <a:spcBef>
                <a:spcPts val="1000"/>
              </a:spcBef>
            </a:pPr>
            <a:r>
              <a:rPr lang="zh-CN" altLang="zh-CN"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2</a:t>
            </a:r>
            <a:r>
              <a:rPr lang="zh-CN" altLang="en-US"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lang="zh-CN" altLang="zh-CN"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lang="zh-CN" altLang="en-US"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郑州市人民政府办公厅关于印发郑州市建设中国制造强市若干政策的补充意见实施细则的通知</a:t>
            </a:r>
            <a:r>
              <a:rPr lang="zh-CN" altLang="zh-CN"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lang="zh-CN" altLang="en-US"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（郑政办</a:t>
            </a:r>
            <a:r>
              <a:rPr lang="zh-CN" altLang="zh-CN"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〔2018〕55</a:t>
            </a:r>
            <a:r>
              <a:rPr lang="zh-CN" altLang="en-US"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号）。 </a:t>
            </a:r>
            <a:endParaRPr lang="zh-CN" altLang="en-US" sz="24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p:txBody>
      </p:sp>
      <p:sp>
        <p:nvSpPr>
          <p:cNvPr id="5129" name="Rectangle 7"/>
          <p:cNvSpPr/>
          <p:nvPr/>
        </p:nvSpPr>
        <p:spPr>
          <a:xfrm>
            <a:off x="0" y="5387975"/>
            <a:ext cx="9153525" cy="330200"/>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5130" name="Rectangle 2"/>
          <p:cNvSpPr>
            <a:spLocks noGrp="1"/>
          </p:cNvSpPr>
          <p:nvPr/>
        </p:nvSpPr>
        <p:spPr>
          <a:xfrm>
            <a:off x="6653213" y="5387975"/>
            <a:ext cx="2336800" cy="285750"/>
          </a:xfrm>
          <a:prstGeom prst="rect">
            <a:avLst/>
          </a:prstGeom>
          <a:noFill/>
          <a:ln w="9525">
            <a:noFill/>
          </a:ln>
        </p:spPr>
        <p:txBody>
          <a:bodyPr lIns="72390" tIns="36195" rIns="72390" bIns="36195" anchor="b"/>
          <a:p>
            <a:pPr algn="ctr">
              <a:lnSpc>
                <a:spcPct val="90000"/>
              </a:lnSpc>
            </a:pPr>
            <a:r>
              <a:rPr lang="zh-CN" altLang="en-US" sz="1500" dirty="0">
                <a:solidFill>
                  <a:srgbClr val="454545"/>
                </a:solidFill>
                <a:latin typeface="微软雅黑" panose="020B0503020204020204" pitchFamily="34" charset="-122"/>
                <a:ea typeface="微软雅黑" panose="020B0503020204020204" pitchFamily="34" charset="-122"/>
                <a:sym typeface="微软雅黑" panose="020B0503020204020204" pitchFamily="34" charset="-122"/>
              </a:rPr>
              <a:t>郑州工信局  国防工办</a:t>
            </a:r>
            <a:endParaRPr lang="zh-CN" altLang="en-US" sz="3400" dirty="0">
              <a:solidFill>
                <a:srgbClr val="000000"/>
              </a:solidFill>
              <a:latin typeface="Calibri Light" panose="020F0302020204030204" pitchFamily="34" charset="0"/>
              <a:sym typeface="Calibri Light" panose="020F0302020204030204" pitchFamily="34" charset="0"/>
            </a:endParaRP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6146" name="Group 2"/>
          <p:cNvGrpSpPr/>
          <p:nvPr/>
        </p:nvGrpSpPr>
        <p:grpSpPr>
          <a:xfrm>
            <a:off x="469900" y="0"/>
            <a:ext cx="2681288" cy="896938"/>
            <a:chOff x="0" y="0"/>
            <a:chExt cx="4222" cy="1417"/>
          </a:xfrm>
        </p:grpSpPr>
        <p:sp>
          <p:nvSpPr>
            <p:cNvPr id="6155" name="Rectangle 7"/>
            <p:cNvSpPr/>
            <p:nvPr/>
          </p:nvSpPr>
          <p:spPr>
            <a:xfrm>
              <a:off x="1505" y="0"/>
              <a:ext cx="444" cy="1396"/>
            </a:xfrm>
            <a:prstGeom prst="rect">
              <a:avLst/>
            </a:prstGeom>
            <a:solidFill>
              <a:srgbClr val="DAE9F3">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6156" name="Rectangle 7"/>
            <p:cNvSpPr/>
            <p:nvPr/>
          </p:nvSpPr>
          <p:spPr>
            <a:xfrm>
              <a:off x="1935" y="3"/>
              <a:ext cx="866" cy="1392"/>
            </a:xfrm>
            <a:prstGeom prst="rect">
              <a:avLst/>
            </a:prstGeom>
            <a:solidFill>
              <a:srgbClr val="F0F7FB">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6157" name="Rectangle 7"/>
            <p:cNvSpPr/>
            <p:nvPr/>
          </p:nvSpPr>
          <p:spPr>
            <a:xfrm>
              <a:off x="2762" y="7"/>
              <a:ext cx="1460" cy="1393"/>
            </a:xfrm>
            <a:prstGeom prst="rect">
              <a:avLst/>
            </a:prstGeom>
            <a:solidFill>
              <a:srgbClr val="FFFFFF">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6158" name="Rectangle 7"/>
            <p:cNvSpPr/>
            <p:nvPr/>
          </p:nvSpPr>
          <p:spPr>
            <a:xfrm>
              <a:off x="0" y="0"/>
              <a:ext cx="414" cy="1410"/>
            </a:xfrm>
            <a:prstGeom prst="rect">
              <a:avLst/>
            </a:prstGeom>
            <a:solidFill>
              <a:srgbClr val="3C7DB4">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6159" name="Rectangle 7"/>
            <p:cNvSpPr/>
            <p:nvPr/>
          </p:nvSpPr>
          <p:spPr>
            <a:xfrm>
              <a:off x="406" y="7"/>
              <a:ext cx="295" cy="1410"/>
            </a:xfrm>
            <a:prstGeom prst="rect">
              <a:avLst/>
            </a:prstGeom>
            <a:solidFill>
              <a:srgbClr val="5796C7">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6160" name="Rectangle 7"/>
            <p:cNvSpPr/>
            <p:nvPr/>
          </p:nvSpPr>
          <p:spPr>
            <a:xfrm>
              <a:off x="700" y="6"/>
              <a:ext cx="159" cy="1403"/>
            </a:xfrm>
            <a:prstGeom prst="rect">
              <a:avLst/>
            </a:prstGeom>
            <a:solidFill>
              <a:srgbClr val="8AB6D8">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6161" name="Rectangle 7"/>
            <p:cNvSpPr/>
            <p:nvPr/>
          </p:nvSpPr>
          <p:spPr>
            <a:xfrm>
              <a:off x="850" y="9"/>
              <a:ext cx="674" cy="1398"/>
            </a:xfrm>
            <a:prstGeom prst="rect">
              <a:avLst/>
            </a:prstGeom>
            <a:solidFill>
              <a:srgbClr val="B0CEE5">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grpSp>
      <p:sp>
        <p:nvSpPr>
          <p:cNvPr id="6147" name="矩形 10"/>
          <p:cNvSpPr/>
          <p:nvPr/>
        </p:nvSpPr>
        <p:spPr>
          <a:xfrm>
            <a:off x="0" y="3175"/>
            <a:ext cx="477838" cy="5716588"/>
          </a:xfrm>
          <a:prstGeom prst="rect">
            <a:avLst/>
          </a:prstGeom>
          <a:solidFill>
            <a:srgbClr val="BFBFBF"/>
          </a:solidFill>
          <a:ln w="9525">
            <a:noFill/>
          </a:ln>
        </p:spPr>
        <p:txBody>
          <a:bodyPr lIns="72390" tIns="36195" rIns="72390" bIns="36195" anchor="ctr"/>
          <a:p>
            <a:pPr algn="ctr"/>
            <a:endParaRPr lang="zh-CN" altLang="zh-CN" dirty="0">
              <a:solidFill>
                <a:srgbClr val="FFFFFF"/>
              </a:solidFill>
              <a:latin typeface="宋体" panose="02010600030101010101" pitchFamily="2" charset="-122"/>
              <a:sym typeface="宋体" panose="02010600030101010101" pitchFamily="2" charset="-122"/>
            </a:endParaRPr>
          </a:p>
        </p:txBody>
      </p:sp>
      <p:sp>
        <p:nvSpPr>
          <p:cNvPr id="6148" name="TextBox 5"/>
          <p:cNvSpPr/>
          <p:nvPr/>
        </p:nvSpPr>
        <p:spPr>
          <a:xfrm>
            <a:off x="560388" y="215900"/>
            <a:ext cx="2557462" cy="406400"/>
          </a:xfrm>
          <a:prstGeom prst="rect">
            <a:avLst/>
          </a:prstGeom>
          <a:noFill/>
          <a:ln w="9525">
            <a:noFill/>
          </a:ln>
        </p:spPr>
        <p:txBody>
          <a:bodyPr lIns="72390" tIns="36195" rIns="72390" bIns="36195">
            <a:spAutoFit/>
          </a:bodyPr>
          <a:p>
            <a:pPr>
              <a:lnSpc>
                <a:spcPts val="2565"/>
              </a:lnSpc>
            </a:pPr>
            <a:endParaRPr lang="en-US" altLang="zh-CN" sz="15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149" name="Rectangle 7"/>
          <p:cNvSpPr/>
          <p:nvPr/>
        </p:nvSpPr>
        <p:spPr>
          <a:xfrm>
            <a:off x="7938" y="0"/>
            <a:ext cx="469900" cy="896938"/>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6150" name="Line 14"/>
          <p:cNvSpPr/>
          <p:nvPr/>
        </p:nvSpPr>
        <p:spPr>
          <a:xfrm>
            <a:off x="0" y="889000"/>
            <a:ext cx="3562350" cy="6350"/>
          </a:xfrm>
          <a:prstGeom prst="line">
            <a:avLst/>
          </a:prstGeom>
          <a:ln w="9525" cap="flat" cmpd="sng">
            <a:solidFill>
              <a:srgbClr val="336699"/>
            </a:solidFill>
            <a:prstDash val="solid"/>
            <a:headEnd type="none" w="med" len="med"/>
            <a:tailEnd type="none" w="med" len="med"/>
          </a:ln>
        </p:spPr>
      </p:sp>
      <p:sp>
        <p:nvSpPr>
          <p:cNvPr id="6151" name="Rectangle 2"/>
          <p:cNvSpPr>
            <a:spLocks noGrp="1"/>
          </p:cNvSpPr>
          <p:nvPr/>
        </p:nvSpPr>
        <p:spPr>
          <a:xfrm>
            <a:off x="976313" y="287338"/>
            <a:ext cx="8013700" cy="423862"/>
          </a:xfrm>
          <a:prstGeom prst="rect">
            <a:avLst/>
          </a:prstGeom>
          <a:noFill/>
          <a:ln w="9525">
            <a:noFill/>
          </a:ln>
        </p:spPr>
        <p:txBody>
          <a:bodyPr lIns="72390" tIns="36195" rIns="72390" bIns="36195" anchor="b"/>
          <a:p>
            <a:pPr>
              <a:lnSpc>
                <a:spcPct val="90000"/>
              </a:lnSpc>
            </a:pPr>
            <a:r>
              <a:rPr lang="zh-CN" altLang="en-US" sz="3200" b="1" dirty="0">
                <a:solidFill>
                  <a:srgbClr val="595959"/>
                </a:solidFill>
                <a:latin typeface="黑体" panose="02010609060101010101" pitchFamily="49" charset="-122"/>
                <a:ea typeface="黑体" panose="02010609060101010101" pitchFamily="49" charset="-122"/>
                <a:sym typeface="Calibri" panose="020F0502020204030204" pitchFamily="34" charset="0"/>
              </a:rPr>
              <a:t>二、申报条件</a:t>
            </a:r>
            <a:endParaRPr lang="zh-CN" altLang="en-US" sz="3200" b="1" dirty="0">
              <a:solidFill>
                <a:srgbClr val="595959"/>
              </a:solidFill>
              <a:latin typeface="黑体" panose="02010609060101010101" pitchFamily="49" charset="-122"/>
              <a:ea typeface="黑体" panose="02010609060101010101" pitchFamily="49" charset="-122"/>
              <a:sym typeface="Calibri" panose="020F0502020204030204" pitchFamily="34" charset="0"/>
            </a:endParaRPr>
          </a:p>
        </p:txBody>
      </p:sp>
      <p:sp>
        <p:nvSpPr>
          <p:cNvPr id="83983" name="Rectangle 3"/>
          <p:cNvSpPr>
            <a:spLocks noGrp="1"/>
          </p:cNvSpPr>
          <p:nvPr/>
        </p:nvSpPr>
        <p:spPr>
          <a:xfrm>
            <a:off x="1582738" y="885825"/>
            <a:ext cx="6346825" cy="4422775"/>
          </a:xfrm>
          <a:prstGeom prst="rect">
            <a:avLst/>
          </a:prstGeom>
          <a:noFill/>
          <a:ln w="9525">
            <a:noFill/>
          </a:ln>
        </p:spPr>
        <p:txBody>
          <a:bodyPr lIns="72390" tIns="36195" rIns="72390" bIns="36195"/>
          <a:lstStyle>
            <a:lvl1pPr marL="180975" indent="-180975" algn="l" defTabSz="723900" rtl="0" eaLnBrk="0" fontAlgn="base" hangingPunct="0">
              <a:lnSpc>
                <a:spcPct val="90000"/>
              </a:lnSpc>
              <a:spcBef>
                <a:spcPts val="1000"/>
              </a:spcBef>
              <a:spcAft>
                <a:spcPct val="0"/>
              </a:spcAft>
              <a:buFont typeface="Arial" panose="020B0604020202020204" pitchFamily="34" charset="0"/>
              <a:buChar char="•"/>
              <a:defRPr sz="2200">
                <a:solidFill>
                  <a:schemeClr val="tx1"/>
                </a:solidFill>
                <a:latin typeface="+mn-lt"/>
                <a:ea typeface="+mn-ea"/>
                <a:cs typeface="+mn-cs"/>
                <a:sym typeface="Calibri" panose="020F0502020204030204" pitchFamily="34" charset="0"/>
              </a:defRPr>
            </a:lvl1pPr>
            <a:lvl2pPr marL="542925" indent="-180975" algn="l" rtl="0" eaLnBrk="0" fontAlgn="base" hangingPunct="0">
              <a:lnSpc>
                <a:spcPct val="90000"/>
              </a:lnSpc>
              <a:spcBef>
                <a:spcPts val="500"/>
              </a:spcBef>
              <a:spcAft>
                <a:spcPct val="0"/>
              </a:spcAft>
              <a:buFont typeface="Arial" panose="020B0604020202020204" pitchFamily="34" charset="0"/>
              <a:buChar char="•"/>
              <a:defRPr sz="1900">
                <a:solidFill>
                  <a:schemeClr val="tx1"/>
                </a:solidFill>
                <a:latin typeface="+mn-lt"/>
                <a:ea typeface="+mn-ea"/>
                <a:sym typeface="Calibri" panose="020F0502020204030204" pitchFamily="34" charset="0"/>
              </a:defRPr>
            </a:lvl2pPr>
            <a:lvl3pPr marL="904875" indent="-180975" algn="l" rtl="0" eaLnBrk="0" fontAlgn="base" hangingPunct="0">
              <a:lnSpc>
                <a:spcPct val="90000"/>
              </a:lnSpc>
              <a:spcBef>
                <a:spcPts val="500"/>
              </a:spcBef>
              <a:spcAft>
                <a:spcPct val="0"/>
              </a:spcAft>
              <a:buFont typeface="Arial" panose="020B0604020202020204" pitchFamily="34" charset="0"/>
              <a:buChar char="•"/>
              <a:defRPr sz="1500">
                <a:solidFill>
                  <a:schemeClr val="tx1"/>
                </a:solidFill>
                <a:latin typeface="+mn-lt"/>
                <a:ea typeface="+mn-ea"/>
                <a:sym typeface="Calibri" panose="020F0502020204030204" pitchFamily="34" charset="0"/>
              </a:defRPr>
            </a:lvl3pPr>
            <a:lvl4pPr marL="1266825" indent="-180975" algn="l"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4pPr>
            <a:lvl5pPr marL="1628775" indent="-180975" algn="l"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5pPr>
          </a:lstStyle>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endParaRPr kumimoji="0" sz="2400" b="0" i="0" u="none" strike="noStrike" kern="1200" cap="none" spc="0" normalizeH="0" baseline="0" noProof="1">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kumimoji="0" sz="24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1、</a:t>
            </a:r>
            <a:r>
              <a:rPr sz="240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工商注册地和纳税地在我市且注册时间两个年度以上，具有独立法人资格；</a:t>
            </a:r>
            <a:endParaRPr kumimoji="0" sz="24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sz="240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2、符合申报奖补资金支持的重点和方向；</a:t>
            </a:r>
            <a:endParaRPr kumimoji="0" sz="24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sz="240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3、生产经营状况正常；</a:t>
            </a:r>
            <a:endParaRPr kumimoji="0" sz="24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endParaRPr kumimoji="0" sz="24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endParaRPr kumimoji="0" sz="1800" b="0" i="0" u="none" strike="noStrike" kern="1200" cap="none" spc="0" normalizeH="0" baseline="0" noProof="1">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endParaRPr>
          </a:p>
          <a:p>
            <a:pPr marL="0" marR="0" lvl="0" indent="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endParaRPr kumimoji="0" sz="1800" b="0" i="0" u="none" strike="noStrike" kern="1200" cap="none" spc="0" normalizeH="0" baseline="0" noProof="1">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endParaRPr>
          </a:p>
        </p:txBody>
      </p:sp>
      <p:sp>
        <p:nvSpPr>
          <p:cNvPr id="6153" name="Rectangle 7"/>
          <p:cNvSpPr/>
          <p:nvPr/>
        </p:nvSpPr>
        <p:spPr>
          <a:xfrm>
            <a:off x="0" y="5387975"/>
            <a:ext cx="9153525" cy="330200"/>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6154" name="Rectangle 2"/>
          <p:cNvSpPr>
            <a:spLocks noGrp="1"/>
          </p:cNvSpPr>
          <p:nvPr/>
        </p:nvSpPr>
        <p:spPr>
          <a:xfrm>
            <a:off x="6653213" y="5387975"/>
            <a:ext cx="2336800" cy="285750"/>
          </a:xfrm>
          <a:prstGeom prst="rect">
            <a:avLst/>
          </a:prstGeom>
          <a:noFill/>
          <a:ln w="9525">
            <a:noFill/>
          </a:ln>
        </p:spPr>
        <p:txBody>
          <a:bodyPr lIns="72390" tIns="36195" rIns="72390" bIns="36195" anchor="b"/>
          <a:p>
            <a:pPr algn="ctr">
              <a:lnSpc>
                <a:spcPct val="90000"/>
              </a:lnSpc>
            </a:pPr>
            <a:r>
              <a:rPr lang="zh-CN" altLang="en-US" sz="1500" dirty="0">
                <a:solidFill>
                  <a:srgbClr val="454545"/>
                </a:solidFill>
                <a:latin typeface="微软雅黑" panose="020B0503020204020204" pitchFamily="34" charset="-122"/>
                <a:ea typeface="微软雅黑" panose="020B0503020204020204" pitchFamily="34" charset="-122"/>
                <a:sym typeface="微软雅黑" panose="020B0503020204020204" pitchFamily="34" charset="-122"/>
              </a:rPr>
              <a:t>郑州工信局  国防工办</a:t>
            </a:r>
            <a:endParaRPr lang="zh-CN" altLang="en-US" sz="3400" dirty="0">
              <a:solidFill>
                <a:srgbClr val="000000"/>
              </a:solidFill>
              <a:latin typeface="Calibri Light" panose="020F0302020204030204" pitchFamily="34" charset="0"/>
              <a:sym typeface="Calibri Light" panose="020F0302020204030204" pitchFamily="34" charset="0"/>
            </a:endParaRPr>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6146" name="Group 2"/>
          <p:cNvGrpSpPr/>
          <p:nvPr/>
        </p:nvGrpSpPr>
        <p:grpSpPr>
          <a:xfrm>
            <a:off x="469900" y="0"/>
            <a:ext cx="2681288" cy="896938"/>
            <a:chOff x="0" y="0"/>
            <a:chExt cx="4222" cy="1417"/>
          </a:xfrm>
        </p:grpSpPr>
        <p:sp>
          <p:nvSpPr>
            <p:cNvPr id="6155" name="Rectangle 7"/>
            <p:cNvSpPr/>
            <p:nvPr/>
          </p:nvSpPr>
          <p:spPr>
            <a:xfrm>
              <a:off x="1505" y="0"/>
              <a:ext cx="444" cy="1396"/>
            </a:xfrm>
            <a:prstGeom prst="rect">
              <a:avLst/>
            </a:prstGeom>
            <a:solidFill>
              <a:srgbClr val="DAE9F3">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6156" name="Rectangle 7"/>
            <p:cNvSpPr/>
            <p:nvPr/>
          </p:nvSpPr>
          <p:spPr>
            <a:xfrm>
              <a:off x="1935" y="3"/>
              <a:ext cx="866" cy="1392"/>
            </a:xfrm>
            <a:prstGeom prst="rect">
              <a:avLst/>
            </a:prstGeom>
            <a:solidFill>
              <a:srgbClr val="F0F7FB">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6157" name="Rectangle 7"/>
            <p:cNvSpPr/>
            <p:nvPr/>
          </p:nvSpPr>
          <p:spPr>
            <a:xfrm>
              <a:off x="2762" y="7"/>
              <a:ext cx="1460" cy="1393"/>
            </a:xfrm>
            <a:prstGeom prst="rect">
              <a:avLst/>
            </a:prstGeom>
            <a:solidFill>
              <a:srgbClr val="FFFFFF">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6158" name="Rectangle 7"/>
            <p:cNvSpPr/>
            <p:nvPr/>
          </p:nvSpPr>
          <p:spPr>
            <a:xfrm>
              <a:off x="0" y="0"/>
              <a:ext cx="414" cy="1410"/>
            </a:xfrm>
            <a:prstGeom prst="rect">
              <a:avLst/>
            </a:prstGeom>
            <a:solidFill>
              <a:srgbClr val="3C7DB4">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6159" name="Rectangle 7"/>
            <p:cNvSpPr/>
            <p:nvPr/>
          </p:nvSpPr>
          <p:spPr>
            <a:xfrm>
              <a:off x="406" y="7"/>
              <a:ext cx="295" cy="1410"/>
            </a:xfrm>
            <a:prstGeom prst="rect">
              <a:avLst/>
            </a:prstGeom>
            <a:solidFill>
              <a:srgbClr val="5796C7">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6160" name="Rectangle 7"/>
            <p:cNvSpPr/>
            <p:nvPr/>
          </p:nvSpPr>
          <p:spPr>
            <a:xfrm>
              <a:off x="700" y="6"/>
              <a:ext cx="159" cy="1403"/>
            </a:xfrm>
            <a:prstGeom prst="rect">
              <a:avLst/>
            </a:prstGeom>
            <a:solidFill>
              <a:srgbClr val="8AB6D8">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6161" name="Rectangle 7"/>
            <p:cNvSpPr/>
            <p:nvPr/>
          </p:nvSpPr>
          <p:spPr>
            <a:xfrm>
              <a:off x="850" y="9"/>
              <a:ext cx="674" cy="1398"/>
            </a:xfrm>
            <a:prstGeom prst="rect">
              <a:avLst/>
            </a:prstGeom>
            <a:solidFill>
              <a:srgbClr val="B0CEE5">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grpSp>
      <p:sp>
        <p:nvSpPr>
          <p:cNvPr id="6147" name="矩形 10"/>
          <p:cNvSpPr/>
          <p:nvPr/>
        </p:nvSpPr>
        <p:spPr>
          <a:xfrm>
            <a:off x="0" y="3175"/>
            <a:ext cx="477838" cy="5716588"/>
          </a:xfrm>
          <a:prstGeom prst="rect">
            <a:avLst/>
          </a:prstGeom>
          <a:solidFill>
            <a:srgbClr val="BFBFBF"/>
          </a:solidFill>
          <a:ln w="9525">
            <a:noFill/>
          </a:ln>
        </p:spPr>
        <p:txBody>
          <a:bodyPr lIns="72390" tIns="36195" rIns="72390" bIns="36195" anchor="ctr"/>
          <a:p>
            <a:pPr algn="ctr"/>
            <a:endParaRPr lang="zh-CN" altLang="zh-CN" dirty="0">
              <a:solidFill>
                <a:srgbClr val="FFFFFF"/>
              </a:solidFill>
              <a:latin typeface="宋体" panose="02010600030101010101" pitchFamily="2" charset="-122"/>
              <a:sym typeface="宋体" panose="02010600030101010101" pitchFamily="2" charset="-122"/>
            </a:endParaRPr>
          </a:p>
        </p:txBody>
      </p:sp>
      <p:sp>
        <p:nvSpPr>
          <p:cNvPr id="6148" name="TextBox 5"/>
          <p:cNvSpPr/>
          <p:nvPr/>
        </p:nvSpPr>
        <p:spPr>
          <a:xfrm>
            <a:off x="560388" y="215900"/>
            <a:ext cx="2557462" cy="406400"/>
          </a:xfrm>
          <a:prstGeom prst="rect">
            <a:avLst/>
          </a:prstGeom>
          <a:noFill/>
          <a:ln w="9525">
            <a:noFill/>
          </a:ln>
        </p:spPr>
        <p:txBody>
          <a:bodyPr lIns="72390" tIns="36195" rIns="72390" bIns="36195">
            <a:spAutoFit/>
          </a:bodyPr>
          <a:p>
            <a:pPr>
              <a:lnSpc>
                <a:spcPts val="2565"/>
              </a:lnSpc>
            </a:pPr>
            <a:endParaRPr lang="en-US" altLang="zh-CN" sz="15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149" name="Rectangle 7"/>
          <p:cNvSpPr/>
          <p:nvPr/>
        </p:nvSpPr>
        <p:spPr>
          <a:xfrm>
            <a:off x="7938" y="0"/>
            <a:ext cx="469900" cy="896938"/>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6150" name="Line 14"/>
          <p:cNvSpPr/>
          <p:nvPr/>
        </p:nvSpPr>
        <p:spPr>
          <a:xfrm>
            <a:off x="0" y="889000"/>
            <a:ext cx="3562350" cy="6350"/>
          </a:xfrm>
          <a:prstGeom prst="line">
            <a:avLst/>
          </a:prstGeom>
          <a:ln w="9525" cap="flat" cmpd="sng">
            <a:solidFill>
              <a:srgbClr val="336699"/>
            </a:solidFill>
            <a:prstDash val="solid"/>
            <a:headEnd type="none" w="med" len="med"/>
            <a:tailEnd type="none" w="med" len="med"/>
          </a:ln>
        </p:spPr>
      </p:sp>
      <p:sp>
        <p:nvSpPr>
          <p:cNvPr id="6151" name="Rectangle 2"/>
          <p:cNvSpPr>
            <a:spLocks noGrp="1"/>
          </p:cNvSpPr>
          <p:nvPr/>
        </p:nvSpPr>
        <p:spPr>
          <a:xfrm>
            <a:off x="976313" y="287338"/>
            <a:ext cx="8013700" cy="423862"/>
          </a:xfrm>
          <a:prstGeom prst="rect">
            <a:avLst/>
          </a:prstGeom>
          <a:noFill/>
          <a:ln w="9525">
            <a:noFill/>
          </a:ln>
        </p:spPr>
        <p:txBody>
          <a:bodyPr lIns="72390" tIns="36195" rIns="72390" bIns="36195" anchor="b"/>
          <a:p>
            <a:pPr>
              <a:lnSpc>
                <a:spcPct val="90000"/>
              </a:lnSpc>
            </a:pPr>
            <a:r>
              <a:rPr lang="zh-CN" altLang="en-US" sz="3200" b="1" dirty="0">
                <a:solidFill>
                  <a:srgbClr val="595959"/>
                </a:solidFill>
                <a:latin typeface="黑体" panose="02010609060101010101" pitchFamily="49" charset="-122"/>
                <a:ea typeface="黑体" panose="02010609060101010101" pitchFamily="49" charset="-122"/>
                <a:sym typeface="Calibri" panose="020F0502020204030204" pitchFamily="34" charset="0"/>
              </a:rPr>
              <a:t>二、申报条件</a:t>
            </a:r>
            <a:endParaRPr lang="zh-CN" altLang="en-US" sz="3200" b="1" dirty="0">
              <a:solidFill>
                <a:srgbClr val="595959"/>
              </a:solidFill>
              <a:latin typeface="黑体" panose="02010609060101010101" pitchFamily="49" charset="-122"/>
              <a:ea typeface="黑体" panose="02010609060101010101" pitchFamily="49" charset="-122"/>
              <a:sym typeface="Calibri" panose="020F0502020204030204" pitchFamily="34" charset="0"/>
            </a:endParaRPr>
          </a:p>
        </p:txBody>
      </p:sp>
      <p:sp>
        <p:nvSpPr>
          <p:cNvPr id="83983" name="Rectangle 3"/>
          <p:cNvSpPr>
            <a:spLocks noGrp="1"/>
          </p:cNvSpPr>
          <p:nvPr/>
        </p:nvSpPr>
        <p:spPr>
          <a:xfrm>
            <a:off x="1582738" y="885825"/>
            <a:ext cx="6346825" cy="4422775"/>
          </a:xfrm>
          <a:prstGeom prst="rect">
            <a:avLst/>
          </a:prstGeom>
          <a:noFill/>
          <a:ln w="9525">
            <a:noFill/>
          </a:ln>
        </p:spPr>
        <p:txBody>
          <a:bodyPr lIns="72390" tIns="36195" rIns="72390" bIns="36195"/>
          <a:lstStyle>
            <a:lvl1pPr marL="180975" indent="-180975" algn="l" defTabSz="723900" rtl="0" eaLnBrk="0" fontAlgn="base" hangingPunct="0">
              <a:lnSpc>
                <a:spcPct val="90000"/>
              </a:lnSpc>
              <a:spcBef>
                <a:spcPts val="1000"/>
              </a:spcBef>
              <a:spcAft>
                <a:spcPct val="0"/>
              </a:spcAft>
              <a:buFont typeface="Arial" panose="020B0604020202020204" pitchFamily="34" charset="0"/>
              <a:buChar char="•"/>
              <a:defRPr sz="2200">
                <a:solidFill>
                  <a:schemeClr val="tx1"/>
                </a:solidFill>
                <a:latin typeface="+mn-lt"/>
                <a:ea typeface="+mn-ea"/>
                <a:cs typeface="+mn-cs"/>
                <a:sym typeface="Calibri" panose="020F0502020204030204" pitchFamily="34" charset="0"/>
              </a:defRPr>
            </a:lvl1pPr>
            <a:lvl2pPr marL="542925" indent="-180975" algn="l" rtl="0" eaLnBrk="0" fontAlgn="base" hangingPunct="0">
              <a:lnSpc>
                <a:spcPct val="90000"/>
              </a:lnSpc>
              <a:spcBef>
                <a:spcPts val="500"/>
              </a:spcBef>
              <a:spcAft>
                <a:spcPct val="0"/>
              </a:spcAft>
              <a:buFont typeface="Arial" panose="020B0604020202020204" pitchFamily="34" charset="0"/>
              <a:buChar char="•"/>
              <a:defRPr sz="1900">
                <a:solidFill>
                  <a:schemeClr val="tx1"/>
                </a:solidFill>
                <a:latin typeface="+mn-lt"/>
                <a:ea typeface="+mn-ea"/>
                <a:sym typeface="Calibri" panose="020F0502020204030204" pitchFamily="34" charset="0"/>
              </a:defRPr>
            </a:lvl2pPr>
            <a:lvl3pPr marL="904875" indent="-180975" algn="l" rtl="0" eaLnBrk="0" fontAlgn="base" hangingPunct="0">
              <a:lnSpc>
                <a:spcPct val="90000"/>
              </a:lnSpc>
              <a:spcBef>
                <a:spcPts val="500"/>
              </a:spcBef>
              <a:spcAft>
                <a:spcPct val="0"/>
              </a:spcAft>
              <a:buFont typeface="Arial" panose="020B0604020202020204" pitchFamily="34" charset="0"/>
              <a:buChar char="•"/>
              <a:defRPr sz="1500">
                <a:solidFill>
                  <a:schemeClr val="tx1"/>
                </a:solidFill>
                <a:latin typeface="+mn-lt"/>
                <a:ea typeface="+mn-ea"/>
                <a:sym typeface="Calibri" panose="020F0502020204030204" pitchFamily="34" charset="0"/>
              </a:defRPr>
            </a:lvl3pPr>
            <a:lvl4pPr marL="1266825" indent="-180975" algn="l"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4pPr>
            <a:lvl5pPr marL="1628775" indent="-180975" algn="l"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5pPr>
          </a:lstStyle>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endParaRPr kumimoji="0" sz="1800" b="0" i="0" u="none" strike="noStrike" kern="1200" cap="none" spc="0" normalizeH="0" baseline="0" noProof="1">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sz="200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4、近3年没有因财政、财务及其它违法、违规行为受到县级以上财政、审计等部门的处理处罚（整改期间不予受理申报）； 企业法人没有被人民法院列入失信被执行人名单；</a:t>
            </a:r>
            <a:endParaRPr kumimoji="0" sz="20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sz="200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5、近3年申请财政扶持资金中没有发生弄虚作假、伪造等情况；</a:t>
            </a:r>
            <a:endParaRPr kumimoji="0" sz="20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sz="200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6、应当具备的其他条件。</a:t>
            </a:r>
            <a:endParaRPr kumimoji="0" sz="20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endParaRPr kumimoji="0" sz="1800" b="0" i="0" u="none" strike="noStrike" kern="1200" cap="none" spc="0" normalizeH="0" baseline="0" noProof="1">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endParaRPr>
          </a:p>
          <a:p>
            <a:pPr marL="0" marR="0" lvl="0" indent="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endParaRPr kumimoji="0" sz="1800" b="0" i="0" u="none" strike="noStrike" kern="1200" cap="none" spc="0" normalizeH="0" baseline="0" noProof="1">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endParaRPr>
          </a:p>
        </p:txBody>
      </p:sp>
      <p:sp>
        <p:nvSpPr>
          <p:cNvPr id="6153" name="Rectangle 7"/>
          <p:cNvSpPr/>
          <p:nvPr/>
        </p:nvSpPr>
        <p:spPr>
          <a:xfrm>
            <a:off x="0" y="5387975"/>
            <a:ext cx="9153525" cy="330200"/>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6154" name="Rectangle 2"/>
          <p:cNvSpPr>
            <a:spLocks noGrp="1"/>
          </p:cNvSpPr>
          <p:nvPr/>
        </p:nvSpPr>
        <p:spPr>
          <a:xfrm>
            <a:off x="6653213" y="5387975"/>
            <a:ext cx="2336800" cy="285750"/>
          </a:xfrm>
          <a:prstGeom prst="rect">
            <a:avLst/>
          </a:prstGeom>
          <a:noFill/>
          <a:ln w="9525">
            <a:noFill/>
          </a:ln>
        </p:spPr>
        <p:txBody>
          <a:bodyPr lIns="72390" tIns="36195" rIns="72390" bIns="36195" anchor="b"/>
          <a:p>
            <a:pPr algn="ctr">
              <a:lnSpc>
                <a:spcPct val="90000"/>
              </a:lnSpc>
            </a:pPr>
            <a:r>
              <a:rPr lang="zh-CN" altLang="en-US" sz="1500" dirty="0">
                <a:solidFill>
                  <a:srgbClr val="454545"/>
                </a:solidFill>
                <a:latin typeface="微软雅黑" panose="020B0503020204020204" pitchFamily="34" charset="-122"/>
                <a:ea typeface="微软雅黑" panose="020B0503020204020204" pitchFamily="34" charset="-122"/>
                <a:sym typeface="微软雅黑" panose="020B0503020204020204" pitchFamily="34" charset="-122"/>
              </a:rPr>
              <a:t>郑州工信局  国防工办</a:t>
            </a:r>
            <a:endParaRPr lang="zh-CN" altLang="en-US" sz="3400" dirty="0">
              <a:solidFill>
                <a:srgbClr val="000000"/>
              </a:solidFill>
              <a:latin typeface="Calibri Light" panose="020F0302020204030204" pitchFamily="34" charset="0"/>
              <a:sym typeface="Calibri Light" panose="020F0302020204030204" pitchFamily="34" charset="0"/>
            </a:endParaRP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7170" name="Group 2"/>
          <p:cNvGrpSpPr/>
          <p:nvPr/>
        </p:nvGrpSpPr>
        <p:grpSpPr>
          <a:xfrm>
            <a:off x="469900" y="0"/>
            <a:ext cx="2681288" cy="896938"/>
            <a:chOff x="0" y="0"/>
            <a:chExt cx="4222" cy="1417"/>
          </a:xfrm>
        </p:grpSpPr>
        <p:sp>
          <p:nvSpPr>
            <p:cNvPr id="7179" name="Rectangle 7"/>
            <p:cNvSpPr/>
            <p:nvPr/>
          </p:nvSpPr>
          <p:spPr>
            <a:xfrm>
              <a:off x="1505" y="0"/>
              <a:ext cx="444" cy="1396"/>
            </a:xfrm>
            <a:prstGeom prst="rect">
              <a:avLst/>
            </a:prstGeom>
            <a:solidFill>
              <a:srgbClr val="DAE9F3">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7180" name="Rectangle 7"/>
            <p:cNvSpPr/>
            <p:nvPr/>
          </p:nvSpPr>
          <p:spPr>
            <a:xfrm>
              <a:off x="1935" y="3"/>
              <a:ext cx="866" cy="1392"/>
            </a:xfrm>
            <a:prstGeom prst="rect">
              <a:avLst/>
            </a:prstGeom>
            <a:solidFill>
              <a:srgbClr val="F0F7FB">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7181" name="Rectangle 7"/>
            <p:cNvSpPr/>
            <p:nvPr/>
          </p:nvSpPr>
          <p:spPr>
            <a:xfrm>
              <a:off x="2762" y="7"/>
              <a:ext cx="1460" cy="1393"/>
            </a:xfrm>
            <a:prstGeom prst="rect">
              <a:avLst/>
            </a:prstGeom>
            <a:solidFill>
              <a:srgbClr val="FFFFFF">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7182" name="Rectangle 7"/>
            <p:cNvSpPr/>
            <p:nvPr/>
          </p:nvSpPr>
          <p:spPr>
            <a:xfrm>
              <a:off x="0" y="0"/>
              <a:ext cx="414" cy="1410"/>
            </a:xfrm>
            <a:prstGeom prst="rect">
              <a:avLst/>
            </a:prstGeom>
            <a:solidFill>
              <a:srgbClr val="3C7DB4">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7183" name="Rectangle 7"/>
            <p:cNvSpPr/>
            <p:nvPr/>
          </p:nvSpPr>
          <p:spPr>
            <a:xfrm>
              <a:off x="406" y="7"/>
              <a:ext cx="295" cy="1410"/>
            </a:xfrm>
            <a:prstGeom prst="rect">
              <a:avLst/>
            </a:prstGeom>
            <a:solidFill>
              <a:srgbClr val="5796C7">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7184" name="Rectangle 7"/>
            <p:cNvSpPr/>
            <p:nvPr/>
          </p:nvSpPr>
          <p:spPr>
            <a:xfrm>
              <a:off x="700" y="6"/>
              <a:ext cx="159" cy="1403"/>
            </a:xfrm>
            <a:prstGeom prst="rect">
              <a:avLst/>
            </a:prstGeom>
            <a:solidFill>
              <a:srgbClr val="8AB6D8">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7185" name="Rectangle 7"/>
            <p:cNvSpPr/>
            <p:nvPr/>
          </p:nvSpPr>
          <p:spPr>
            <a:xfrm>
              <a:off x="850" y="9"/>
              <a:ext cx="674" cy="1398"/>
            </a:xfrm>
            <a:prstGeom prst="rect">
              <a:avLst/>
            </a:prstGeom>
            <a:solidFill>
              <a:srgbClr val="B0CEE5">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grpSp>
      <p:sp>
        <p:nvSpPr>
          <p:cNvPr id="7171" name="矩形 10"/>
          <p:cNvSpPr/>
          <p:nvPr/>
        </p:nvSpPr>
        <p:spPr>
          <a:xfrm>
            <a:off x="0" y="3175"/>
            <a:ext cx="477838" cy="5716588"/>
          </a:xfrm>
          <a:prstGeom prst="rect">
            <a:avLst/>
          </a:prstGeom>
          <a:solidFill>
            <a:srgbClr val="BFBFBF"/>
          </a:solidFill>
          <a:ln w="9525">
            <a:noFill/>
          </a:ln>
        </p:spPr>
        <p:txBody>
          <a:bodyPr lIns="72390" tIns="36195" rIns="72390" bIns="36195" anchor="ctr"/>
          <a:p>
            <a:pPr algn="ctr"/>
            <a:endParaRPr lang="zh-CN" altLang="zh-CN" dirty="0">
              <a:solidFill>
                <a:srgbClr val="FFFFFF"/>
              </a:solidFill>
              <a:latin typeface="宋体" panose="02010600030101010101" pitchFamily="2" charset="-122"/>
              <a:sym typeface="宋体" panose="02010600030101010101" pitchFamily="2" charset="-122"/>
            </a:endParaRPr>
          </a:p>
        </p:txBody>
      </p:sp>
      <p:sp>
        <p:nvSpPr>
          <p:cNvPr id="7172" name="TextBox 5"/>
          <p:cNvSpPr/>
          <p:nvPr/>
        </p:nvSpPr>
        <p:spPr>
          <a:xfrm>
            <a:off x="560388" y="215900"/>
            <a:ext cx="2557462" cy="406400"/>
          </a:xfrm>
          <a:prstGeom prst="rect">
            <a:avLst/>
          </a:prstGeom>
          <a:noFill/>
          <a:ln w="9525">
            <a:noFill/>
          </a:ln>
        </p:spPr>
        <p:txBody>
          <a:bodyPr lIns="72390" tIns="36195" rIns="72390" bIns="36195">
            <a:spAutoFit/>
          </a:bodyPr>
          <a:p>
            <a:pPr>
              <a:lnSpc>
                <a:spcPts val="2565"/>
              </a:lnSpc>
            </a:pPr>
            <a:endParaRPr lang="en-US" altLang="zh-CN" sz="15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173" name="Rectangle 7"/>
          <p:cNvSpPr/>
          <p:nvPr/>
        </p:nvSpPr>
        <p:spPr>
          <a:xfrm>
            <a:off x="7938" y="0"/>
            <a:ext cx="469900" cy="896938"/>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7174" name="Line 14"/>
          <p:cNvSpPr/>
          <p:nvPr/>
        </p:nvSpPr>
        <p:spPr>
          <a:xfrm>
            <a:off x="0" y="889000"/>
            <a:ext cx="3562350" cy="6350"/>
          </a:xfrm>
          <a:prstGeom prst="line">
            <a:avLst/>
          </a:prstGeom>
          <a:ln w="9525" cap="flat" cmpd="sng">
            <a:solidFill>
              <a:srgbClr val="336699"/>
            </a:solidFill>
            <a:prstDash val="solid"/>
            <a:headEnd type="none" w="med" len="med"/>
            <a:tailEnd type="none" w="med" len="med"/>
          </a:ln>
        </p:spPr>
      </p:sp>
      <p:sp>
        <p:nvSpPr>
          <p:cNvPr id="7175" name="Rectangle 2"/>
          <p:cNvSpPr>
            <a:spLocks noGrp="1"/>
          </p:cNvSpPr>
          <p:nvPr/>
        </p:nvSpPr>
        <p:spPr>
          <a:xfrm>
            <a:off x="976313" y="287338"/>
            <a:ext cx="8013700" cy="423862"/>
          </a:xfrm>
          <a:prstGeom prst="rect">
            <a:avLst/>
          </a:prstGeom>
          <a:noFill/>
          <a:ln w="9525">
            <a:noFill/>
          </a:ln>
        </p:spPr>
        <p:txBody>
          <a:bodyPr lIns="72390" tIns="36195" rIns="72390" bIns="36195" anchor="b"/>
          <a:p>
            <a:pPr>
              <a:lnSpc>
                <a:spcPct val="90000"/>
              </a:lnSpc>
            </a:pPr>
            <a:r>
              <a:rPr lang="zh-CN" altLang="en-US" sz="3200" b="1" dirty="0">
                <a:solidFill>
                  <a:srgbClr val="595959"/>
                </a:solidFill>
                <a:latin typeface="黑体" panose="02010609060101010101" pitchFamily="49" charset="-122"/>
                <a:ea typeface="黑体" panose="02010609060101010101" pitchFamily="49" charset="-122"/>
              </a:rPr>
              <a:t>三、申报程序</a:t>
            </a:r>
            <a:endParaRPr lang="zh-CN" altLang="en-US" sz="3200" b="1" dirty="0">
              <a:solidFill>
                <a:srgbClr val="595959"/>
              </a:solidFill>
              <a:latin typeface="黑体" panose="02010609060101010101" pitchFamily="49" charset="-122"/>
              <a:ea typeface="黑体" panose="02010609060101010101" pitchFamily="49" charset="-122"/>
              <a:sym typeface="Calibri" panose="020F0502020204030204" pitchFamily="34" charset="0"/>
            </a:endParaRPr>
          </a:p>
        </p:txBody>
      </p:sp>
      <p:sp>
        <p:nvSpPr>
          <p:cNvPr id="83983" name="Rectangle 3"/>
          <p:cNvSpPr>
            <a:spLocks noGrp="1"/>
          </p:cNvSpPr>
          <p:nvPr/>
        </p:nvSpPr>
        <p:spPr>
          <a:xfrm>
            <a:off x="1582738" y="885825"/>
            <a:ext cx="6346825" cy="4422775"/>
          </a:xfrm>
          <a:prstGeom prst="rect">
            <a:avLst/>
          </a:prstGeom>
          <a:noFill/>
          <a:ln w="9525">
            <a:noFill/>
          </a:ln>
        </p:spPr>
        <p:txBody>
          <a:bodyPr lIns="72390" tIns="36195" rIns="72390" bIns="36195"/>
          <a:lstStyle>
            <a:lvl1pPr marL="180975" indent="-180975" algn="l" defTabSz="723900" rtl="0" eaLnBrk="0" fontAlgn="base" hangingPunct="0">
              <a:lnSpc>
                <a:spcPct val="90000"/>
              </a:lnSpc>
              <a:spcBef>
                <a:spcPts val="1000"/>
              </a:spcBef>
              <a:spcAft>
                <a:spcPct val="0"/>
              </a:spcAft>
              <a:buFont typeface="Arial" panose="020B0604020202020204" pitchFamily="34" charset="0"/>
              <a:buChar char="•"/>
              <a:defRPr sz="2200">
                <a:solidFill>
                  <a:schemeClr val="tx1"/>
                </a:solidFill>
                <a:latin typeface="+mn-lt"/>
                <a:ea typeface="+mn-ea"/>
                <a:cs typeface="+mn-cs"/>
                <a:sym typeface="Calibri" panose="020F0502020204030204" pitchFamily="34" charset="0"/>
              </a:defRPr>
            </a:lvl1pPr>
            <a:lvl2pPr marL="542925" indent="-180975" algn="l" rtl="0" eaLnBrk="0" fontAlgn="base" hangingPunct="0">
              <a:lnSpc>
                <a:spcPct val="90000"/>
              </a:lnSpc>
              <a:spcBef>
                <a:spcPts val="500"/>
              </a:spcBef>
              <a:spcAft>
                <a:spcPct val="0"/>
              </a:spcAft>
              <a:buFont typeface="Arial" panose="020B0604020202020204" pitchFamily="34" charset="0"/>
              <a:buChar char="•"/>
              <a:defRPr sz="1900">
                <a:solidFill>
                  <a:schemeClr val="tx1"/>
                </a:solidFill>
                <a:latin typeface="+mn-lt"/>
                <a:ea typeface="+mn-ea"/>
                <a:sym typeface="Calibri" panose="020F0502020204030204" pitchFamily="34" charset="0"/>
              </a:defRPr>
            </a:lvl2pPr>
            <a:lvl3pPr marL="904875" indent="-180975" algn="l" rtl="0" eaLnBrk="0" fontAlgn="base" hangingPunct="0">
              <a:lnSpc>
                <a:spcPct val="90000"/>
              </a:lnSpc>
              <a:spcBef>
                <a:spcPts val="500"/>
              </a:spcBef>
              <a:spcAft>
                <a:spcPct val="0"/>
              </a:spcAft>
              <a:buFont typeface="Arial" panose="020B0604020202020204" pitchFamily="34" charset="0"/>
              <a:buChar char="•"/>
              <a:defRPr sz="1500">
                <a:solidFill>
                  <a:schemeClr val="tx1"/>
                </a:solidFill>
                <a:latin typeface="+mn-lt"/>
                <a:ea typeface="+mn-ea"/>
                <a:sym typeface="Calibri" panose="020F0502020204030204" pitchFamily="34" charset="0"/>
              </a:defRPr>
            </a:lvl3pPr>
            <a:lvl4pPr marL="1266825" indent="-180975" algn="l"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4pPr>
            <a:lvl5pPr marL="1628775" indent="-180975" algn="l"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5pPr>
          </a:lstStyle>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kumimoji="0" sz="20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1、</a:t>
            </a:r>
            <a:r>
              <a:rPr sz="200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企业</a:t>
            </a:r>
            <a:r>
              <a:rPr lang="zh-CN" altLang="en-US" sz="200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（单位）</a:t>
            </a:r>
            <a:r>
              <a:rPr sz="200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自愿申报</a:t>
            </a:r>
            <a:r>
              <a:rPr sz="200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，将申报材料报送所在地县（市、区）工信部门。</a:t>
            </a:r>
            <a:endParaRPr kumimoji="0" sz="20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sz="200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2、各县（市、区）工信部门会同财政部门进行初审，出具审核意见并联合行文。</a:t>
            </a:r>
            <a:endParaRPr kumimoji="0" sz="20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sz="200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3、市工信</a:t>
            </a:r>
            <a:r>
              <a:rPr lang="zh-CN" sz="200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局</a:t>
            </a:r>
            <a:r>
              <a:rPr sz="200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集中、统一受理，</a:t>
            </a:r>
            <a:r>
              <a:rPr sz="200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会同市财政局组织审核</a:t>
            </a:r>
            <a:r>
              <a:rPr sz="200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sz="200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对通过审核的项目向社会公示</a:t>
            </a:r>
            <a:r>
              <a:rPr sz="200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，接受监督，公示时间为5个工作日。</a:t>
            </a:r>
            <a:endParaRPr kumimoji="0" sz="20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sz="200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4、市工信</a:t>
            </a:r>
            <a:r>
              <a:rPr lang="zh-CN" sz="200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局</a:t>
            </a:r>
            <a:r>
              <a:rPr sz="200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根据项目评审、审核和公示结果，提出奖补资金使用计划，</a:t>
            </a:r>
            <a:r>
              <a:rPr lang="zh-CN" sz="200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商</a:t>
            </a:r>
            <a:r>
              <a:rPr sz="200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市财政局按程序拨付资金。</a:t>
            </a:r>
            <a:endParaRPr kumimoji="0" sz="20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p:txBody>
      </p:sp>
      <p:sp>
        <p:nvSpPr>
          <p:cNvPr id="7177" name="Rectangle 7"/>
          <p:cNvSpPr/>
          <p:nvPr/>
        </p:nvSpPr>
        <p:spPr>
          <a:xfrm>
            <a:off x="0" y="5387975"/>
            <a:ext cx="9153525" cy="330200"/>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7178" name="Rectangle 2"/>
          <p:cNvSpPr>
            <a:spLocks noGrp="1"/>
          </p:cNvSpPr>
          <p:nvPr/>
        </p:nvSpPr>
        <p:spPr>
          <a:xfrm>
            <a:off x="6653213" y="5387975"/>
            <a:ext cx="2336800" cy="285750"/>
          </a:xfrm>
          <a:prstGeom prst="rect">
            <a:avLst/>
          </a:prstGeom>
          <a:noFill/>
          <a:ln w="9525">
            <a:noFill/>
          </a:ln>
        </p:spPr>
        <p:txBody>
          <a:bodyPr lIns="72390" tIns="36195" rIns="72390" bIns="36195" anchor="b"/>
          <a:p>
            <a:pPr algn="ctr">
              <a:lnSpc>
                <a:spcPct val="90000"/>
              </a:lnSpc>
            </a:pPr>
            <a:r>
              <a:rPr lang="zh-CN" altLang="en-US" sz="1500" dirty="0">
                <a:solidFill>
                  <a:srgbClr val="454545"/>
                </a:solidFill>
                <a:latin typeface="微软雅黑" panose="020B0503020204020204" pitchFamily="34" charset="-122"/>
                <a:ea typeface="微软雅黑" panose="020B0503020204020204" pitchFamily="34" charset="-122"/>
                <a:sym typeface="微软雅黑" panose="020B0503020204020204" pitchFamily="34" charset="-122"/>
              </a:rPr>
              <a:t>郑州工信局  国防工办</a:t>
            </a:r>
            <a:endParaRPr lang="zh-CN" altLang="en-US" sz="3400" dirty="0">
              <a:solidFill>
                <a:srgbClr val="000000"/>
              </a:solidFill>
              <a:latin typeface="Calibri Light" panose="020F0302020204030204" pitchFamily="34" charset="0"/>
              <a:sym typeface="Calibri Light" panose="020F0302020204030204" pitchFamily="34" charset="0"/>
            </a:endParaRPr>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8194" name="Group 2"/>
          <p:cNvGrpSpPr/>
          <p:nvPr/>
        </p:nvGrpSpPr>
        <p:grpSpPr>
          <a:xfrm>
            <a:off x="469900" y="0"/>
            <a:ext cx="2681288" cy="896938"/>
            <a:chOff x="0" y="0"/>
            <a:chExt cx="4222" cy="1417"/>
          </a:xfrm>
        </p:grpSpPr>
        <p:sp>
          <p:nvSpPr>
            <p:cNvPr id="8203" name="Rectangle 7"/>
            <p:cNvSpPr/>
            <p:nvPr/>
          </p:nvSpPr>
          <p:spPr>
            <a:xfrm>
              <a:off x="1505" y="0"/>
              <a:ext cx="444" cy="1396"/>
            </a:xfrm>
            <a:prstGeom prst="rect">
              <a:avLst/>
            </a:prstGeom>
            <a:solidFill>
              <a:srgbClr val="DAE9F3">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8204" name="Rectangle 7"/>
            <p:cNvSpPr/>
            <p:nvPr/>
          </p:nvSpPr>
          <p:spPr>
            <a:xfrm>
              <a:off x="1935" y="3"/>
              <a:ext cx="866" cy="1392"/>
            </a:xfrm>
            <a:prstGeom prst="rect">
              <a:avLst/>
            </a:prstGeom>
            <a:solidFill>
              <a:srgbClr val="F0F7FB">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8205" name="Rectangle 7"/>
            <p:cNvSpPr/>
            <p:nvPr/>
          </p:nvSpPr>
          <p:spPr>
            <a:xfrm>
              <a:off x="2762" y="7"/>
              <a:ext cx="1460" cy="1393"/>
            </a:xfrm>
            <a:prstGeom prst="rect">
              <a:avLst/>
            </a:prstGeom>
            <a:solidFill>
              <a:srgbClr val="FFFFFF">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8206" name="Rectangle 7"/>
            <p:cNvSpPr/>
            <p:nvPr/>
          </p:nvSpPr>
          <p:spPr>
            <a:xfrm>
              <a:off x="0" y="0"/>
              <a:ext cx="414" cy="1410"/>
            </a:xfrm>
            <a:prstGeom prst="rect">
              <a:avLst/>
            </a:prstGeom>
            <a:solidFill>
              <a:srgbClr val="3C7DB4">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8207" name="Rectangle 7"/>
            <p:cNvSpPr/>
            <p:nvPr/>
          </p:nvSpPr>
          <p:spPr>
            <a:xfrm>
              <a:off x="406" y="7"/>
              <a:ext cx="295" cy="1410"/>
            </a:xfrm>
            <a:prstGeom prst="rect">
              <a:avLst/>
            </a:prstGeom>
            <a:solidFill>
              <a:srgbClr val="5796C7">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8208" name="Rectangle 7"/>
            <p:cNvSpPr/>
            <p:nvPr/>
          </p:nvSpPr>
          <p:spPr>
            <a:xfrm>
              <a:off x="700" y="6"/>
              <a:ext cx="159" cy="1403"/>
            </a:xfrm>
            <a:prstGeom prst="rect">
              <a:avLst/>
            </a:prstGeom>
            <a:solidFill>
              <a:srgbClr val="8AB6D8">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8209" name="Rectangle 7"/>
            <p:cNvSpPr/>
            <p:nvPr/>
          </p:nvSpPr>
          <p:spPr>
            <a:xfrm>
              <a:off x="850" y="9"/>
              <a:ext cx="674" cy="1398"/>
            </a:xfrm>
            <a:prstGeom prst="rect">
              <a:avLst/>
            </a:prstGeom>
            <a:solidFill>
              <a:srgbClr val="B0CEE5">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grpSp>
      <p:sp>
        <p:nvSpPr>
          <p:cNvPr id="8195" name="矩形 10"/>
          <p:cNvSpPr/>
          <p:nvPr/>
        </p:nvSpPr>
        <p:spPr>
          <a:xfrm>
            <a:off x="0" y="3175"/>
            <a:ext cx="477838" cy="5716588"/>
          </a:xfrm>
          <a:prstGeom prst="rect">
            <a:avLst/>
          </a:prstGeom>
          <a:solidFill>
            <a:srgbClr val="BFBFBF"/>
          </a:solidFill>
          <a:ln w="9525">
            <a:noFill/>
          </a:ln>
        </p:spPr>
        <p:txBody>
          <a:bodyPr lIns="72390" tIns="36195" rIns="72390" bIns="36195" anchor="ctr"/>
          <a:p>
            <a:pPr algn="ctr"/>
            <a:endParaRPr lang="zh-CN" altLang="zh-CN" dirty="0">
              <a:solidFill>
                <a:srgbClr val="FFFFFF"/>
              </a:solidFill>
              <a:latin typeface="宋体" panose="02010600030101010101" pitchFamily="2" charset="-122"/>
              <a:sym typeface="宋体" panose="02010600030101010101" pitchFamily="2" charset="-122"/>
            </a:endParaRPr>
          </a:p>
        </p:txBody>
      </p:sp>
      <p:sp>
        <p:nvSpPr>
          <p:cNvPr id="8196" name="TextBox 5"/>
          <p:cNvSpPr/>
          <p:nvPr/>
        </p:nvSpPr>
        <p:spPr>
          <a:xfrm>
            <a:off x="560388" y="215900"/>
            <a:ext cx="2557462" cy="406400"/>
          </a:xfrm>
          <a:prstGeom prst="rect">
            <a:avLst/>
          </a:prstGeom>
          <a:noFill/>
          <a:ln w="9525">
            <a:noFill/>
          </a:ln>
        </p:spPr>
        <p:txBody>
          <a:bodyPr lIns="72390" tIns="36195" rIns="72390" bIns="36195">
            <a:spAutoFit/>
          </a:bodyPr>
          <a:p>
            <a:pPr>
              <a:lnSpc>
                <a:spcPts val="2565"/>
              </a:lnSpc>
            </a:pPr>
            <a:endParaRPr lang="en-US" altLang="zh-CN" sz="15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197" name="Rectangle 7"/>
          <p:cNvSpPr/>
          <p:nvPr/>
        </p:nvSpPr>
        <p:spPr>
          <a:xfrm>
            <a:off x="7938" y="0"/>
            <a:ext cx="469900" cy="896938"/>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8198" name="Line 14"/>
          <p:cNvSpPr/>
          <p:nvPr/>
        </p:nvSpPr>
        <p:spPr>
          <a:xfrm>
            <a:off x="0" y="889000"/>
            <a:ext cx="3562350" cy="6350"/>
          </a:xfrm>
          <a:prstGeom prst="line">
            <a:avLst/>
          </a:prstGeom>
          <a:ln w="9525" cap="flat" cmpd="sng">
            <a:solidFill>
              <a:srgbClr val="336699"/>
            </a:solidFill>
            <a:prstDash val="solid"/>
            <a:headEnd type="none" w="med" len="med"/>
            <a:tailEnd type="none" w="med" len="med"/>
          </a:ln>
        </p:spPr>
      </p:sp>
      <p:sp>
        <p:nvSpPr>
          <p:cNvPr id="8199" name="Rectangle 2"/>
          <p:cNvSpPr>
            <a:spLocks noGrp="1"/>
          </p:cNvSpPr>
          <p:nvPr/>
        </p:nvSpPr>
        <p:spPr>
          <a:xfrm>
            <a:off x="976313" y="287338"/>
            <a:ext cx="7526337" cy="423862"/>
          </a:xfrm>
          <a:prstGeom prst="rect">
            <a:avLst/>
          </a:prstGeom>
          <a:noFill/>
          <a:ln w="9525">
            <a:noFill/>
          </a:ln>
        </p:spPr>
        <p:txBody>
          <a:bodyPr lIns="72390" tIns="36195" rIns="72390" bIns="36195" anchor="b"/>
          <a:p>
            <a:pPr>
              <a:lnSpc>
                <a:spcPct val="90000"/>
              </a:lnSpc>
            </a:pPr>
            <a:r>
              <a:rPr lang="zh-CN" altLang="en-US" sz="3200" b="1" dirty="0">
                <a:solidFill>
                  <a:srgbClr val="595959"/>
                </a:solidFill>
                <a:latin typeface="黑体" panose="02010609060101010101" pitchFamily="49" charset="-122"/>
                <a:ea typeface="黑体" panose="02010609060101010101" pitchFamily="49" charset="-122"/>
              </a:rPr>
              <a:t>四</a:t>
            </a:r>
            <a:r>
              <a:rPr lang="en-US" altLang="en-US" sz="3200" b="1" dirty="0">
                <a:solidFill>
                  <a:srgbClr val="595959"/>
                </a:solidFill>
                <a:latin typeface="黑体" panose="02010609060101010101" pitchFamily="49" charset="-122"/>
                <a:ea typeface="黑体" panose="02010609060101010101" pitchFamily="49" charset="-122"/>
              </a:rPr>
              <a:t>、</a:t>
            </a:r>
            <a:r>
              <a:rPr lang="zh-CN" altLang="en-US" sz="3200" b="1" dirty="0">
                <a:solidFill>
                  <a:srgbClr val="595959"/>
                </a:solidFill>
                <a:latin typeface="黑体" panose="02010609060101010101" pitchFamily="49" charset="-122"/>
                <a:ea typeface="黑体" panose="02010609060101010101" pitchFamily="49" charset="-122"/>
              </a:rPr>
              <a:t>主要政策</a:t>
            </a:r>
            <a:endParaRPr lang="zh-CN" altLang="en-US" sz="3200" b="1" dirty="0">
              <a:solidFill>
                <a:srgbClr val="595959"/>
              </a:solidFill>
              <a:latin typeface="黑体" panose="02010609060101010101" pitchFamily="49" charset="-122"/>
              <a:ea typeface="黑体" panose="02010609060101010101" pitchFamily="49" charset="-122"/>
              <a:sym typeface="Calibri" panose="020F0502020204030204" pitchFamily="34" charset="0"/>
            </a:endParaRPr>
          </a:p>
        </p:txBody>
      </p:sp>
      <p:sp>
        <p:nvSpPr>
          <p:cNvPr id="83983" name="Rectangle 3"/>
          <p:cNvSpPr>
            <a:spLocks noGrp="1"/>
          </p:cNvSpPr>
          <p:nvPr/>
        </p:nvSpPr>
        <p:spPr>
          <a:xfrm>
            <a:off x="1582738" y="1196975"/>
            <a:ext cx="6346825" cy="3889375"/>
          </a:xfrm>
          <a:prstGeom prst="rect">
            <a:avLst/>
          </a:prstGeom>
          <a:noFill/>
          <a:ln w="9525">
            <a:noFill/>
          </a:ln>
        </p:spPr>
        <p:txBody>
          <a:bodyPr lIns="72390" tIns="36195" rIns="72390" bIns="36195"/>
          <a:lstStyle>
            <a:lvl1pPr marL="180975" indent="-180975" algn="l" defTabSz="723900" rtl="0" eaLnBrk="0" fontAlgn="base" hangingPunct="0">
              <a:lnSpc>
                <a:spcPct val="90000"/>
              </a:lnSpc>
              <a:spcBef>
                <a:spcPts val="1000"/>
              </a:spcBef>
              <a:spcAft>
                <a:spcPct val="0"/>
              </a:spcAft>
              <a:buFont typeface="Arial" panose="020B0604020202020204" pitchFamily="34" charset="0"/>
              <a:buChar char="•"/>
              <a:defRPr sz="2200">
                <a:solidFill>
                  <a:schemeClr val="tx1"/>
                </a:solidFill>
                <a:latin typeface="+mn-lt"/>
                <a:ea typeface="+mn-ea"/>
                <a:cs typeface="+mn-cs"/>
                <a:sym typeface="Calibri" panose="020F0502020204030204" pitchFamily="34" charset="0"/>
              </a:defRPr>
            </a:lvl1pPr>
            <a:lvl2pPr marL="542925" indent="-180975" algn="l" rtl="0" eaLnBrk="0" fontAlgn="base" hangingPunct="0">
              <a:lnSpc>
                <a:spcPct val="90000"/>
              </a:lnSpc>
              <a:spcBef>
                <a:spcPts val="500"/>
              </a:spcBef>
              <a:spcAft>
                <a:spcPct val="0"/>
              </a:spcAft>
              <a:buFont typeface="Arial" panose="020B0604020202020204" pitchFamily="34" charset="0"/>
              <a:buChar char="•"/>
              <a:defRPr sz="1900">
                <a:solidFill>
                  <a:schemeClr val="tx1"/>
                </a:solidFill>
                <a:latin typeface="+mn-lt"/>
                <a:ea typeface="+mn-ea"/>
                <a:sym typeface="Calibri" panose="020F0502020204030204" pitchFamily="34" charset="0"/>
              </a:defRPr>
            </a:lvl2pPr>
            <a:lvl3pPr marL="904875" indent="-180975" algn="l" rtl="0" eaLnBrk="0" fontAlgn="base" hangingPunct="0">
              <a:lnSpc>
                <a:spcPct val="90000"/>
              </a:lnSpc>
              <a:spcBef>
                <a:spcPts val="500"/>
              </a:spcBef>
              <a:spcAft>
                <a:spcPct val="0"/>
              </a:spcAft>
              <a:buFont typeface="Arial" panose="020B0604020202020204" pitchFamily="34" charset="0"/>
              <a:buChar char="•"/>
              <a:defRPr sz="1500">
                <a:solidFill>
                  <a:schemeClr val="tx1"/>
                </a:solidFill>
                <a:latin typeface="+mn-lt"/>
                <a:ea typeface="+mn-ea"/>
                <a:sym typeface="Calibri" panose="020F0502020204030204" pitchFamily="34" charset="0"/>
              </a:defRPr>
            </a:lvl3pPr>
            <a:lvl4pPr marL="1266825" indent="-180975" algn="l"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4pPr>
            <a:lvl5pPr marL="1628775" indent="-180975" algn="l"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5pPr>
          </a:lstStyle>
          <a:p>
            <a:pPr marL="0" marR="0" lvl="0" indent="0" algn="l" defTabSz="723900" rtl="0" eaLnBrk="1" hangingPunct="1">
              <a:lnSpc>
                <a:spcPct val="90000"/>
              </a:lnSpc>
              <a:spcBef>
                <a:spcPts val="1500"/>
              </a:spcBef>
              <a:spcAft>
                <a:spcPts val="1500"/>
              </a:spcAft>
              <a:buClrTx/>
              <a:buSzTx/>
              <a:buFont typeface="Arial" panose="020B0604020202020204" pitchFamily="34" charset="0"/>
              <a:buNone/>
              <a:defRPr/>
            </a:pPr>
            <a:r>
              <a:rPr lang="zh-CN" altLang="en-US" sz="2800" b="1">
                <a:ln>
                  <a:noFill/>
                </a:ln>
                <a:effectLst/>
                <a:uLnTx/>
                <a:uFillTx/>
                <a:latin typeface="楷体_GB2312" panose="02010609030101010101" charset="-122"/>
                <a:ea typeface="楷体_GB2312" panose="02010609030101010101" charset="-122"/>
                <a:cs typeface="楷体_GB2312" panose="02010609030101010101" charset="-122"/>
                <a:sym typeface="Calibri" panose="020F0502020204030204" pitchFamily="34" charset="0"/>
              </a:rPr>
              <a:t>（一）</a:t>
            </a:r>
            <a:r>
              <a:rPr lang="zh-CN" altLang="en-US" sz="2800" b="1" smtClean="0">
                <a:ln>
                  <a:noFill/>
                </a:ln>
                <a:effectLst/>
                <a:uLnTx/>
                <a:uFillTx/>
                <a:latin typeface="楷体_GB2312" panose="02010609030101010101" charset="-122"/>
                <a:ea typeface="楷体_GB2312" panose="02010609030101010101" charset="-122"/>
                <a:cs typeface="楷体_GB2312" panose="02010609030101010101" charset="-122"/>
                <a:sym typeface="Calibri" panose="020F0502020204030204" pitchFamily="34" charset="0"/>
              </a:rPr>
              <a:t>支持军民融合重大项目建设</a:t>
            </a:r>
            <a:endParaRPr kumimoji="0" lang="zh-CN" altLang="en-US" sz="2000" i="0" u="none" strike="noStrike" kern="1200" cap="none" spc="0" normalizeH="0" baseline="0" noProof="1">
              <a:ln>
                <a:noFill/>
              </a:ln>
              <a:solidFill>
                <a:schemeClr val="tx1"/>
              </a:solidFill>
              <a:effectLst/>
              <a:uLnTx/>
              <a:uFillTx/>
              <a:latin typeface="楷体_GB2312" panose="02010609030101010101" charset="-122"/>
              <a:ea typeface="楷体_GB2312" panose="02010609030101010101" charset="-122"/>
              <a:cs typeface="楷体_GB2312" panose="02010609030101010101" charset="-122"/>
              <a:sym typeface="Calibri" panose="020F0502020204030204" pitchFamily="34" charset="0"/>
            </a:endParaRPr>
          </a:p>
          <a:p>
            <a:pPr marL="0" marR="0" lvl="0" indent="-180975" algn="just" defTabSz="723900" rtl="0" eaLnBrk="1" hangingPunct="1">
              <a:lnSpc>
                <a:spcPts val="3000"/>
              </a:lnSpc>
              <a:spcBef>
                <a:spcPts val="1000"/>
              </a:spcBef>
              <a:spcAft>
                <a:spcPct val="0"/>
              </a:spcAft>
              <a:buClrTx/>
              <a:buSzTx/>
              <a:buFont typeface="Arial" panose="020B0604020202020204" pitchFamily="34" charset="0"/>
              <a:buNone/>
              <a:defRPr/>
            </a:pPr>
            <a:r>
              <a:rPr kumimoji="0" lang="zh-CN" altLang="en-US" sz="2400" b="1"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政策原文：</a:t>
            </a:r>
            <a:r>
              <a:rPr kumimoji="0" lang="zh-CN" altLang="en-US"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支持军民融合重大项目建设。对获得国家、省级军民融合类政策性资金支持的单位（企业），按照国家、省实际到位资金的</a:t>
            </a:r>
            <a:r>
              <a:rPr kumimoji="0" lang="en-US" altLang="zh-CN"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50%</a:t>
            </a:r>
            <a:r>
              <a:rPr kumimoji="0" lang="zh-CN" altLang="en-US"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给予一次性奖励，最高不超过</a:t>
            </a:r>
            <a:r>
              <a:rPr kumimoji="0" lang="en-US" altLang="zh-CN"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500</a:t>
            </a:r>
            <a:r>
              <a:rPr kumimoji="0" lang="zh-CN" altLang="en-US" sz="24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万元。</a:t>
            </a:r>
            <a:endParaRPr kumimoji="0" sz="24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p:txBody>
      </p:sp>
      <p:sp>
        <p:nvSpPr>
          <p:cNvPr id="8201" name="Rectangle 7"/>
          <p:cNvSpPr/>
          <p:nvPr/>
        </p:nvSpPr>
        <p:spPr>
          <a:xfrm>
            <a:off x="0" y="5387975"/>
            <a:ext cx="9153525" cy="330200"/>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8202" name="Rectangle 2"/>
          <p:cNvSpPr>
            <a:spLocks noGrp="1"/>
          </p:cNvSpPr>
          <p:nvPr/>
        </p:nvSpPr>
        <p:spPr>
          <a:xfrm>
            <a:off x="6653213" y="5387975"/>
            <a:ext cx="2336800" cy="285750"/>
          </a:xfrm>
          <a:prstGeom prst="rect">
            <a:avLst/>
          </a:prstGeom>
          <a:noFill/>
          <a:ln w="9525">
            <a:noFill/>
          </a:ln>
        </p:spPr>
        <p:txBody>
          <a:bodyPr lIns="72390" tIns="36195" rIns="72390" bIns="36195" anchor="b"/>
          <a:p>
            <a:pPr algn="ctr">
              <a:lnSpc>
                <a:spcPct val="90000"/>
              </a:lnSpc>
            </a:pPr>
            <a:r>
              <a:rPr lang="zh-CN" altLang="en-US" sz="1500" dirty="0">
                <a:solidFill>
                  <a:srgbClr val="454545"/>
                </a:solidFill>
                <a:latin typeface="微软雅黑" panose="020B0503020204020204" pitchFamily="34" charset="-122"/>
                <a:ea typeface="微软雅黑" panose="020B0503020204020204" pitchFamily="34" charset="-122"/>
                <a:sym typeface="微软雅黑" panose="020B0503020204020204" pitchFamily="34" charset="-122"/>
              </a:rPr>
              <a:t>郑州工信局  国防工办</a:t>
            </a:r>
            <a:endParaRPr lang="zh-CN" altLang="en-US" sz="3400" dirty="0">
              <a:solidFill>
                <a:srgbClr val="000000"/>
              </a:solidFill>
              <a:latin typeface="Calibri Light" panose="020F0302020204030204" pitchFamily="34" charset="0"/>
              <a:sym typeface="Calibri Light" panose="020F0302020204030204" pitchFamily="34" charset="0"/>
            </a:endParaRPr>
          </a:p>
        </p:txBody>
      </p: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218" name="Group 2"/>
          <p:cNvGrpSpPr/>
          <p:nvPr/>
        </p:nvGrpSpPr>
        <p:grpSpPr>
          <a:xfrm>
            <a:off x="469900" y="0"/>
            <a:ext cx="2681288" cy="896938"/>
            <a:chOff x="0" y="0"/>
            <a:chExt cx="4222" cy="1417"/>
          </a:xfrm>
        </p:grpSpPr>
        <p:sp>
          <p:nvSpPr>
            <p:cNvPr id="9227" name="Rectangle 7"/>
            <p:cNvSpPr/>
            <p:nvPr/>
          </p:nvSpPr>
          <p:spPr>
            <a:xfrm>
              <a:off x="1505" y="0"/>
              <a:ext cx="444" cy="1396"/>
            </a:xfrm>
            <a:prstGeom prst="rect">
              <a:avLst/>
            </a:prstGeom>
            <a:solidFill>
              <a:srgbClr val="DAE9F3">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9228" name="Rectangle 7"/>
            <p:cNvSpPr/>
            <p:nvPr/>
          </p:nvSpPr>
          <p:spPr>
            <a:xfrm>
              <a:off x="1935" y="3"/>
              <a:ext cx="866" cy="1392"/>
            </a:xfrm>
            <a:prstGeom prst="rect">
              <a:avLst/>
            </a:prstGeom>
            <a:solidFill>
              <a:srgbClr val="F0F7FB">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9229" name="Rectangle 7"/>
            <p:cNvSpPr/>
            <p:nvPr/>
          </p:nvSpPr>
          <p:spPr>
            <a:xfrm>
              <a:off x="2762" y="7"/>
              <a:ext cx="1460" cy="1393"/>
            </a:xfrm>
            <a:prstGeom prst="rect">
              <a:avLst/>
            </a:prstGeom>
            <a:solidFill>
              <a:srgbClr val="FFFFFF">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9230" name="Rectangle 7"/>
            <p:cNvSpPr/>
            <p:nvPr/>
          </p:nvSpPr>
          <p:spPr>
            <a:xfrm>
              <a:off x="0" y="0"/>
              <a:ext cx="414" cy="1410"/>
            </a:xfrm>
            <a:prstGeom prst="rect">
              <a:avLst/>
            </a:prstGeom>
            <a:solidFill>
              <a:srgbClr val="3C7DB4">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9231" name="Rectangle 7"/>
            <p:cNvSpPr/>
            <p:nvPr/>
          </p:nvSpPr>
          <p:spPr>
            <a:xfrm>
              <a:off x="406" y="7"/>
              <a:ext cx="295" cy="1410"/>
            </a:xfrm>
            <a:prstGeom prst="rect">
              <a:avLst/>
            </a:prstGeom>
            <a:solidFill>
              <a:srgbClr val="5796C7">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9232" name="Rectangle 7"/>
            <p:cNvSpPr/>
            <p:nvPr/>
          </p:nvSpPr>
          <p:spPr>
            <a:xfrm>
              <a:off x="700" y="6"/>
              <a:ext cx="159" cy="1403"/>
            </a:xfrm>
            <a:prstGeom prst="rect">
              <a:avLst/>
            </a:prstGeom>
            <a:solidFill>
              <a:srgbClr val="8AB6D8">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9233" name="Rectangle 7"/>
            <p:cNvSpPr/>
            <p:nvPr/>
          </p:nvSpPr>
          <p:spPr>
            <a:xfrm>
              <a:off x="850" y="9"/>
              <a:ext cx="674" cy="1398"/>
            </a:xfrm>
            <a:prstGeom prst="rect">
              <a:avLst/>
            </a:prstGeom>
            <a:solidFill>
              <a:srgbClr val="B0CEE5">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grpSp>
      <p:sp>
        <p:nvSpPr>
          <p:cNvPr id="9219" name="矩形 10"/>
          <p:cNvSpPr/>
          <p:nvPr/>
        </p:nvSpPr>
        <p:spPr>
          <a:xfrm>
            <a:off x="0" y="3175"/>
            <a:ext cx="477838" cy="5716588"/>
          </a:xfrm>
          <a:prstGeom prst="rect">
            <a:avLst/>
          </a:prstGeom>
          <a:solidFill>
            <a:srgbClr val="BFBFBF"/>
          </a:solidFill>
          <a:ln w="9525">
            <a:noFill/>
          </a:ln>
        </p:spPr>
        <p:txBody>
          <a:bodyPr lIns="72390" tIns="36195" rIns="72390" bIns="36195" anchor="ctr"/>
          <a:p>
            <a:pPr algn="ctr"/>
            <a:endParaRPr lang="zh-CN" altLang="zh-CN" dirty="0">
              <a:solidFill>
                <a:srgbClr val="FFFFFF"/>
              </a:solidFill>
              <a:latin typeface="宋体" panose="02010600030101010101" pitchFamily="2" charset="-122"/>
              <a:sym typeface="宋体" panose="02010600030101010101" pitchFamily="2" charset="-122"/>
            </a:endParaRPr>
          </a:p>
        </p:txBody>
      </p:sp>
      <p:sp>
        <p:nvSpPr>
          <p:cNvPr id="9220" name="TextBox 5"/>
          <p:cNvSpPr/>
          <p:nvPr/>
        </p:nvSpPr>
        <p:spPr>
          <a:xfrm>
            <a:off x="560388" y="215900"/>
            <a:ext cx="2557462" cy="406400"/>
          </a:xfrm>
          <a:prstGeom prst="rect">
            <a:avLst/>
          </a:prstGeom>
          <a:noFill/>
          <a:ln w="9525">
            <a:noFill/>
          </a:ln>
        </p:spPr>
        <p:txBody>
          <a:bodyPr lIns="72390" tIns="36195" rIns="72390" bIns="36195">
            <a:spAutoFit/>
          </a:bodyPr>
          <a:p>
            <a:pPr>
              <a:lnSpc>
                <a:spcPts val="2565"/>
              </a:lnSpc>
            </a:pPr>
            <a:endParaRPr lang="en-US" altLang="zh-CN" sz="15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221" name="Rectangle 7"/>
          <p:cNvSpPr/>
          <p:nvPr/>
        </p:nvSpPr>
        <p:spPr>
          <a:xfrm>
            <a:off x="7938" y="0"/>
            <a:ext cx="469900" cy="896938"/>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9222" name="Line 14"/>
          <p:cNvSpPr/>
          <p:nvPr/>
        </p:nvSpPr>
        <p:spPr>
          <a:xfrm>
            <a:off x="0" y="889000"/>
            <a:ext cx="3562350" cy="6350"/>
          </a:xfrm>
          <a:prstGeom prst="line">
            <a:avLst/>
          </a:prstGeom>
          <a:ln w="9525" cap="flat" cmpd="sng">
            <a:solidFill>
              <a:srgbClr val="336699"/>
            </a:solidFill>
            <a:prstDash val="solid"/>
            <a:headEnd type="none" w="med" len="med"/>
            <a:tailEnd type="none" w="med" len="med"/>
          </a:ln>
        </p:spPr>
      </p:sp>
      <p:sp>
        <p:nvSpPr>
          <p:cNvPr id="9223" name="Rectangle 2"/>
          <p:cNvSpPr>
            <a:spLocks noGrp="1"/>
          </p:cNvSpPr>
          <p:nvPr/>
        </p:nvSpPr>
        <p:spPr>
          <a:xfrm>
            <a:off x="976313" y="287338"/>
            <a:ext cx="7543800" cy="423862"/>
          </a:xfrm>
          <a:prstGeom prst="rect">
            <a:avLst/>
          </a:prstGeom>
          <a:noFill/>
          <a:ln w="9525">
            <a:noFill/>
          </a:ln>
        </p:spPr>
        <p:txBody>
          <a:bodyPr lIns="72390" tIns="36195" rIns="72390" bIns="36195" anchor="b"/>
          <a:p>
            <a:pPr>
              <a:lnSpc>
                <a:spcPct val="90000"/>
              </a:lnSpc>
            </a:pPr>
            <a:r>
              <a:rPr lang="zh-CN" altLang="en-US" sz="3200" b="1" dirty="0">
                <a:solidFill>
                  <a:srgbClr val="595959"/>
                </a:solidFill>
                <a:latin typeface="黑体" panose="02010609060101010101" pitchFamily="49" charset="-122"/>
                <a:ea typeface="黑体" panose="02010609060101010101" pitchFamily="49" charset="-122"/>
                <a:sym typeface="+mn-ea"/>
              </a:rPr>
              <a:t>四</a:t>
            </a:r>
            <a:r>
              <a:rPr lang="en-US" altLang="en-US" sz="3200" b="1" dirty="0">
                <a:solidFill>
                  <a:srgbClr val="595959"/>
                </a:solidFill>
                <a:latin typeface="黑体" panose="02010609060101010101" pitchFamily="49" charset="-122"/>
                <a:ea typeface="黑体" panose="02010609060101010101" pitchFamily="49" charset="-122"/>
                <a:sym typeface="+mn-ea"/>
              </a:rPr>
              <a:t>、</a:t>
            </a:r>
            <a:r>
              <a:rPr lang="zh-CN" altLang="en-US" sz="3200" b="1" dirty="0">
                <a:solidFill>
                  <a:srgbClr val="595959"/>
                </a:solidFill>
                <a:latin typeface="黑体" panose="02010609060101010101" pitchFamily="49" charset="-122"/>
                <a:ea typeface="黑体" panose="02010609060101010101" pitchFamily="49" charset="-122"/>
                <a:sym typeface="+mn-ea"/>
              </a:rPr>
              <a:t>主要政策</a:t>
            </a:r>
            <a:endParaRPr lang="zh-CN" altLang="en-US" sz="3200" b="1" dirty="0">
              <a:solidFill>
                <a:srgbClr val="595959"/>
              </a:solidFill>
              <a:latin typeface="黑体" panose="02010609060101010101" pitchFamily="49" charset="-122"/>
              <a:ea typeface="黑体" panose="02010609060101010101" pitchFamily="49" charset="-122"/>
              <a:sym typeface="+mn-ea"/>
            </a:endParaRPr>
          </a:p>
        </p:txBody>
      </p:sp>
      <p:sp>
        <p:nvSpPr>
          <p:cNvPr id="83983" name="Rectangle 3"/>
          <p:cNvSpPr>
            <a:spLocks noGrp="1"/>
          </p:cNvSpPr>
          <p:nvPr/>
        </p:nvSpPr>
        <p:spPr>
          <a:xfrm>
            <a:off x="1574800" y="1196975"/>
            <a:ext cx="6346825" cy="3705225"/>
          </a:xfrm>
          <a:prstGeom prst="rect">
            <a:avLst/>
          </a:prstGeom>
          <a:noFill/>
          <a:ln w="9525">
            <a:noFill/>
          </a:ln>
        </p:spPr>
        <p:txBody>
          <a:bodyPr lIns="72390" tIns="36195" rIns="72390" bIns="36195"/>
          <a:lstStyle>
            <a:lvl1pPr marL="180975" indent="-180975" algn="l" defTabSz="723900" rtl="0" eaLnBrk="0" fontAlgn="base" hangingPunct="0">
              <a:lnSpc>
                <a:spcPct val="90000"/>
              </a:lnSpc>
              <a:spcBef>
                <a:spcPts val="1000"/>
              </a:spcBef>
              <a:spcAft>
                <a:spcPct val="0"/>
              </a:spcAft>
              <a:buFont typeface="Arial" panose="020B0604020202020204" pitchFamily="34" charset="0"/>
              <a:buChar char="•"/>
              <a:defRPr sz="2200">
                <a:solidFill>
                  <a:schemeClr val="tx1"/>
                </a:solidFill>
                <a:latin typeface="+mn-lt"/>
                <a:ea typeface="+mn-ea"/>
                <a:cs typeface="+mn-cs"/>
                <a:sym typeface="Calibri" panose="020F0502020204030204" pitchFamily="34" charset="0"/>
              </a:defRPr>
            </a:lvl1pPr>
            <a:lvl2pPr marL="542925" indent="-180975" algn="l" rtl="0" eaLnBrk="0" fontAlgn="base" hangingPunct="0">
              <a:lnSpc>
                <a:spcPct val="90000"/>
              </a:lnSpc>
              <a:spcBef>
                <a:spcPts val="500"/>
              </a:spcBef>
              <a:spcAft>
                <a:spcPct val="0"/>
              </a:spcAft>
              <a:buFont typeface="Arial" panose="020B0604020202020204" pitchFamily="34" charset="0"/>
              <a:buChar char="•"/>
              <a:defRPr sz="1900">
                <a:solidFill>
                  <a:schemeClr val="tx1"/>
                </a:solidFill>
                <a:latin typeface="+mn-lt"/>
                <a:ea typeface="+mn-ea"/>
                <a:sym typeface="Calibri" panose="020F0502020204030204" pitchFamily="34" charset="0"/>
              </a:defRPr>
            </a:lvl2pPr>
            <a:lvl3pPr marL="904875" indent="-180975" algn="l" rtl="0" eaLnBrk="0" fontAlgn="base" hangingPunct="0">
              <a:lnSpc>
                <a:spcPct val="90000"/>
              </a:lnSpc>
              <a:spcBef>
                <a:spcPts val="500"/>
              </a:spcBef>
              <a:spcAft>
                <a:spcPct val="0"/>
              </a:spcAft>
              <a:buFont typeface="Arial" panose="020B0604020202020204" pitchFamily="34" charset="0"/>
              <a:buChar char="•"/>
              <a:defRPr sz="1500">
                <a:solidFill>
                  <a:schemeClr val="tx1"/>
                </a:solidFill>
                <a:latin typeface="+mn-lt"/>
                <a:ea typeface="+mn-ea"/>
                <a:sym typeface="Calibri" panose="020F0502020204030204" pitchFamily="34" charset="0"/>
              </a:defRPr>
            </a:lvl3pPr>
            <a:lvl4pPr marL="1266825" indent="-180975" algn="l"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4pPr>
            <a:lvl5pPr marL="1628775" indent="-180975" algn="l" rtl="0" eaLnBrk="0" fontAlgn="base" hangingPunct="0">
              <a:lnSpc>
                <a:spcPct val="90000"/>
              </a:lnSpc>
              <a:spcBef>
                <a:spcPts val="500"/>
              </a:spcBef>
              <a:spcAft>
                <a:spcPct val="0"/>
              </a:spcAft>
              <a:buFont typeface="Arial" panose="020B0604020202020204" pitchFamily="34" charset="0"/>
              <a:buChar char="•"/>
              <a:defRPr sz="1400">
                <a:solidFill>
                  <a:schemeClr val="tx1"/>
                </a:solidFill>
                <a:latin typeface="+mn-lt"/>
                <a:ea typeface="+mn-ea"/>
                <a:sym typeface="Calibri" panose="020F0502020204030204" pitchFamily="34" charset="0"/>
              </a:defRPr>
            </a:lvl5pPr>
          </a:lstStyle>
          <a:p>
            <a:pPr marL="0" marR="0" lvl="0" indent="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lang="zh-CN" altLang="en-US" sz="2800" b="1">
                <a:ln>
                  <a:noFill/>
                </a:ln>
                <a:effectLst/>
                <a:uLnTx/>
                <a:uFillTx/>
                <a:latin typeface="楷体_GB2312" panose="02010609030101010101" charset="-122"/>
                <a:ea typeface="楷体_GB2312" panose="02010609030101010101" charset="-122"/>
                <a:cs typeface="楷体_GB2312" panose="02010609030101010101" charset="-122"/>
                <a:sym typeface="Calibri" panose="020F0502020204030204" pitchFamily="34" charset="0"/>
              </a:rPr>
              <a:t>（一）</a:t>
            </a:r>
            <a:r>
              <a:rPr lang="zh-CN" altLang="en-US" sz="2800" b="1" smtClean="0">
                <a:ln>
                  <a:noFill/>
                </a:ln>
                <a:effectLst/>
                <a:uLnTx/>
                <a:uFillTx/>
                <a:latin typeface="楷体_GB2312" panose="02010609030101010101" charset="-122"/>
                <a:ea typeface="楷体_GB2312" panose="02010609030101010101" charset="-122"/>
                <a:cs typeface="楷体_GB2312" panose="02010609030101010101" charset="-122"/>
                <a:sym typeface="Calibri" panose="020F0502020204030204" pitchFamily="34" charset="0"/>
              </a:rPr>
              <a:t>支持军民融合重大项目建设</a:t>
            </a:r>
            <a:endParaRPr kumimoji="0" lang="zh-CN" altLang="en-US" sz="2000" i="0" u="none" strike="noStrike" kern="1200" cap="none" spc="0" normalizeH="0" baseline="0" noProof="1">
              <a:ln>
                <a:noFill/>
              </a:ln>
              <a:solidFill>
                <a:schemeClr val="tx1"/>
              </a:solidFill>
              <a:effectLst/>
              <a:uLnTx/>
              <a:uFillTx/>
              <a:latin typeface="楷体_GB2312" panose="02010609030101010101" charset="-122"/>
              <a:ea typeface="楷体_GB2312" panose="02010609030101010101" charset="-122"/>
              <a:cs typeface="楷体_GB2312" panose="02010609030101010101" charset="-122"/>
              <a:sym typeface="Calibri" panose="020F0502020204030204" pitchFamily="34" charset="0"/>
            </a:endParaRPr>
          </a:p>
          <a:p>
            <a:pPr marL="0" marR="0" lvl="0" indent="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kumimoji="0" sz="2400" b="1" i="0" u="none" strike="noStrike" kern="1200" cap="none" spc="0" normalizeH="0" baseline="0" noProof="1" smtClean="0">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rPr>
              <a:t>申报材料</a:t>
            </a:r>
            <a:r>
              <a:rPr kumimoji="0" lang="zh-CN" sz="2400" b="1" i="0" u="none" strike="noStrike" kern="1200" cap="none" spc="0" normalizeH="0" baseline="0" noProof="1" smtClean="0">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rPr>
              <a:t>：</a:t>
            </a:r>
            <a:endParaRPr kumimoji="0" sz="2000" b="1" i="0" u="none" strike="noStrike" kern="1200" cap="none" spc="0" normalizeH="0" baseline="0" noProof="1">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kumimoji="0" lang="zh-CN" altLang="en-US"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kumimoji="0" lang="en-US" altLang="zh-CN"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1</a:t>
            </a:r>
            <a:r>
              <a:rPr kumimoji="0" lang="zh-CN" altLang="en-US"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kumimoji="0"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奖补专项资金申请文件</a:t>
            </a:r>
            <a:r>
              <a:rPr kumimoji="0" sz="20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endParaRPr kumimoji="0" sz="20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kumimoji="0" lang="zh-CN" altLang="en-US"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kumimoji="0" lang="en-US" altLang="zh-CN"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2</a:t>
            </a:r>
            <a:r>
              <a:rPr kumimoji="0" lang="zh-CN" altLang="en-US"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kumimoji="0"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奖补专项资金申报表</a:t>
            </a:r>
            <a:r>
              <a:rPr kumimoji="0" sz="20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endParaRPr kumimoji="0" sz="20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kumimoji="0" lang="zh-CN" altLang="en-US"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kumimoji="0" lang="en-US" altLang="zh-CN"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3</a:t>
            </a:r>
            <a:r>
              <a:rPr kumimoji="0" lang="zh-CN" altLang="en-US"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kumimoji="0" sz="2000" b="0" i="0" u="none" strike="noStrike" kern="1200" cap="none" spc="0" normalizeH="0" baseline="0" noProof="1"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企业营业执照</a:t>
            </a:r>
            <a:r>
              <a:rPr kumimoji="0" sz="20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、组织机构代码证、税务登记证复印件(已换领“多证合一”，提供营业执照复印件)；</a:t>
            </a:r>
            <a:endParaRPr kumimoji="0" sz="20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marL="0" marR="0" lvl="0" indent="45720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endParaRPr kumimoji="0" sz="20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p:txBody>
      </p:sp>
      <p:sp>
        <p:nvSpPr>
          <p:cNvPr id="9225" name="Rectangle 7"/>
          <p:cNvSpPr/>
          <p:nvPr/>
        </p:nvSpPr>
        <p:spPr>
          <a:xfrm>
            <a:off x="0" y="5387975"/>
            <a:ext cx="9153525" cy="330200"/>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9226" name="Rectangle 2"/>
          <p:cNvSpPr>
            <a:spLocks noGrp="1"/>
          </p:cNvSpPr>
          <p:nvPr/>
        </p:nvSpPr>
        <p:spPr>
          <a:xfrm>
            <a:off x="6653213" y="5387975"/>
            <a:ext cx="2336800" cy="285750"/>
          </a:xfrm>
          <a:prstGeom prst="rect">
            <a:avLst/>
          </a:prstGeom>
          <a:noFill/>
          <a:ln w="9525">
            <a:noFill/>
          </a:ln>
        </p:spPr>
        <p:txBody>
          <a:bodyPr lIns="72390" tIns="36195" rIns="72390" bIns="36195" anchor="b"/>
          <a:p>
            <a:pPr algn="ctr">
              <a:lnSpc>
                <a:spcPct val="90000"/>
              </a:lnSpc>
            </a:pPr>
            <a:r>
              <a:rPr lang="zh-CN" altLang="en-US" sz="1500" dirty="0">
                <a:solidFill>
                  <a:srgbClr val="454545"/>
                </a:solidFill>
                <a:latin typeface="微软雅黑" panose="020B0503020204020204" pitchFamily="34" charset="-122"/>
                <a:ea typeface="微软雅黑" panose="020B0503020204020204" pitchFamily="34" charset="-122"/>
                <a:sym typeface="微软雅黑" panose="020B0503020204020204" pitchFamily="34" charset="-122"/>
              </a:rPr>
              <a:t>郑州工信局  国防工办</a:t>
            </a:r>
            <a:endParaRPr lang="zh-CN" altLang="en-US" sz="3400" dirty="0">
              <a:solidFill>
                <a:srgbClr val="000000"/>
              </a:solidFill>
              <a:latin typeface="Calibri Light" panose="020F0302020204030204" pitchFamily="34" charset="0"/>
              <a:sym typeface="Calibri Light" panose="020F0302020204030204" pitchFamily="34" charset="0"/>
            </a:endParaRPr>
          </a:p>
        </p:txBody>
      </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0242" name="Group 2"/>
          <p:cNvGrpSpPr/>
          <p:nvPr/>
        </p:nvGrpSpPr>
        <p:grpSpPr>
          <a:xfrm>
            <a:off x="469900" y="0"/>
            <a:ext cx="2681288" cy="896938"/>
            <a:chOff x="0" y="0"/>
            <a:chExt cx="4222" cy="1417"/>
          </a:xfrm>
        </p:grpSpPr>
        <p:sp>
          <p:nvSpPr>
            <p:cNvPr id="10251" name="Rectangle 7"/>
            <p:cNvSpPr/>
            <p:nvPr/>
          </p:nvSpPr>
          <p:spPr>
            <a:xfrm>
              <a:off x="1505" y="0"/>
              <a:ext cx="444" cy="1396"/>
            </a:xfrm>
            <a:prstGeom prst="rect">
              <a:avLst/>
            </a:prstGeom>
            <a:solidFill>
              <a:srgbClr val="DAE9F3">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0252" name="Rectangle 7"/>
            <p:cNvSpPr/>
            <p:nvPr/>
          </p:nvSpPr>
          <p:spPr>
            <a:xfrm>
              <a:off x="1935" y="3"/>
              <a:ext cx="866" cy="1392"/>
            </a:xfrm>
            <a:prstGeom prst="rect">
              <a:avLst/>
            </a:prstGeom>
            <a:solidFill>
              <a:srgbClr val="F0F7FB">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0253" name="Rectangle 7"/>
            <p:cNvSpPr/>
            <p:nvPr/>
          </p:nvSpPr>
          <p:spPr>
            <a:xfrm>
              <a:off x="2762" y="7"/>
              <a:ext cx="1460" cy="1393"/>
            </a:xfrm>
            <a:prstGeom prst="rect">
              <a:avLst/>
            </a:prstGeom>
            <a:solidFill>
              <a:srgbClr val="FFFFFF">
                <a:alpha val="5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0254" name="Rectangle 7"/>
            <p:cNvSpPr/>
            <p:nvPr/>
          </p:nvSpPr>
          <p:spPr>
            <a:xfrm>
              <a:off x="0" y="0"/>
              <a:ext cx="414" cy="1410"/>
            </a:xfrm>
            <a:prstGeom prst="rect">
              <a:avLst/>
            </a:prstGeom>
            <a:solidFill>
              <a:srgbClr val="3C7DB4">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0255" name="Rectangle 7"/>
            <p:cNvSpPr/>
            <p:nvPr/>
          </p:nvSpPr>
          <p:spPr>
            <a:xfrm>
              <a:off x="406" y="7"/>
              <a:ext cx="295" cy="1410"/>
            </a:xfrm>
            <a:prstGeom prst="rect">
              <a:avLst/>
            </a:prstGeom>
            <a:solidFill>
              <a:srgbClr val="5796C7">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0256" name="Rectangle 7"/>
            <p:cNvSpPr/>
            <p:nvPr/>
          </p:nvSpPr>
          <p:spPr>
            <a:xfrm>
              <a:off x="700" y="6"/>
              <a:ext cx="159" cy="1403"/>
            </a:xfrm>
            <a:prstGeom prst="rect">
              <a:avLst/>
            </a:prstGeom>
            <a:solidFill>
              <a:srgbClr val="8AB6D8">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0257" name="Rectangle 7"/>
            <p:cNvSpPr/>
            <p:nvPr/>
          </p:nvSpPr>
          <p:spPr>
            <a:xfrm>
              <a:off x="850" y="9"/>
              <a:ext cx="674" cy="1398"/>
            </a:xfrm>
            <a:prstGeom prst="rect">
              <a:avLst/>
            </a:prstGeom>
            <a:solidFill>
              <a:srgbClr val="B0CEE5">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grpSp>
      <p:sp>
        <p:nvSpPr>
          <p:cNvPr id="10243" name="矩形 10"/>
          <p:cNvSpPr/>
          <p:nvPr/>
        </p:nvSpPr>
        <p:spPr>
          <a:xfrm>
            <a:off x="0" y="3175"/>
            <a:ext cx="477838" cy="5716588"/>
          </a:xfrm>
          <a:prstGeom prst="rect">
            <a:avLst/>
          </a:prstGeom>
          <a:solidFill>
            <a:srgbClr val="BFBFBF"/>
          </a:solidFill>
          <a:ln w="9525">
            <a:noFill/>
          </a:ln>
        </p:spPr>
        <p:txBody>
          <a:bodyPr lIns="72390" tIns="36195" rIns="72390" bIns="36195" anchor="ctr"/>
          <a:p>
            <a:pPr algn="ctr"/>
            <a:endParaRPr lang="zh-CN" altLang="zh-CN" dirty="0">
              <a:solidFill>
                <a:srgbClr val="FFFFFF"/>
              </a:solidFill>
              <a:latin typeface="宋体" panose="02010600030101010101" pitchFamily="2" charset="-122"/>
              <a:sym typeface="宋体" panose="02010600030101010101" pitchFamily="2" charset="-122"/>
            </a:endParaRPr>
          </a:p>
        </p:txBody>
      </p:sp>
      <p:sp>
        <p:nvSpPr>
          <p:cNvPr id="10244" name="TextBox 5"/>
          <p:cNvSpPr/>
          <p:nvPr/>
        </p:nvSpPr>
        <p:spPr>
          <a:xfrm>
            <a:off x="560388" y="215900"/>
            <a:ext cx="2557462" cy="406400"/>
          </a:xfrm>
          <a:prstGeom prst="rect">
            <a:avLst/>
          </a:prstGeom>
          <a:noFill/>
          <a:ln w="9525">
            <a:noFill/>
          </a:ln>
        </p:spPr>
        <p:txBody>
          <a:bodyPr lIns="72390" tIns="36195" rIns="72390" bIns="36195">
            <a:spAutoFit/>
          </a:bodyPr>
          <a:p>
            <a:pPr>
              <a:lnSpc>
                <a:spcPts val="2565"/>
              </a:lnSpc>
            </a:pPr>
            <a:endParaRPr lang="en-US" altLang="zh-CN" sz="15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245" name="Rectangle 7"/>
          <p:cNvSpPr/>
          <p:nvPr/>
        </p:nvSpPr>
        <p:spPr>
          <a:xfrm>
            <a:off x="7938" y="0"/>
            <a:ext cx="469900" cy="896938"/>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0246" name="Line 14"/>
          <p:cNvSpPr/>
          <p:nvPr/>
        </p:nvSpPr>
        <p:spPr>
          <a:xfrm>
            <a:off x="0" y="889000"/>
            <a:ext cx="3562350" cy="6350"/>
          </a:xfrm>
          <a:prstGeom prst="line">
            <a:avLst/>
          </a:prstGeom>
          <a:ln w="9525" cap="flat" cmpd="sng">
            <a:solidFill>
              <a:srgbClr val="336699"/>
            </a:solidFill>
            <a:prstDash val="solid"/>
            <a:headEnd type="none" w="med" len="med"/>
            <a:tailEnd type="none" w="med" len="med"/>
          </a:ln>
        </p:spPr>
      </p:sp>
      <p:sp>
        <p:nvSpPr>
          <p:cNvPr id="10247" name="Rectangle 2"/>
          <p:cNvSpPr>
            <a:spLocks noGrp="1"/>
          </p:cNvSpPr>
          <p:nvPr/>
        </p:nvSpPr>
        <p:spPr>
          <a:xfrm>
            <a:off x="976313" y="287338"/>
            <a:ext cx="7632700" cy="423862"/>
          </a:xfrm>
          <a:prstGeom prst="rect">
            <a:avLst/>
          </a:prstGeom>
          <a:noFill/>
          <a:ln w="9525">
            <a:noFill/>
          </a:ln>
        </p:spPr>
        <p:txBody>
          <a:bodyPr lIns="72390" tIns="36195" rIns="72390" bIns="36195" anchor="b"/>
          <a:p>
            <a:pPr>
              <a:lnSpc>
                <a:spcPct val="90000"/>
              </a:lnSpc>
            </a:pPr>
            <a:r>
              <a:rPr lang="zh-CN" altLang="en-US" sz="3200" b="1" dirty="0">
                <a:solidFill>
                  <a:srgbClr val="595959"/>
                </a:solidFill>
                <a:latin typeface="黑体" panose="02010609060101010101" pitchFamily="49" charset="-122"/>
                <a:ea typeface="黑体" panose="02010609060101010101" pitchFamily="49" charset="-122"/>
                <a:sym typeface="+mn-ea"/>
              </a:rPr>
              <a:t>四</a:t>
            </a:r>
            <a:r>
              <a:rPr lang="en-US" altLang="en-US" sz="3200" b="1" dirty="0">
                <a:solidFill>
                  <a:srgbClr val="595959"/>
                </a:solidFill>
                <a:latin typeface="黑体" panose="02010609060101010101" pitchFamily="49" charset="-122"/>
                <a:ea typeface="黑体" panose="02010609060101010101" pitchFamily="49" charset="-122"/>
                <a:sym typeface="+mn-ea"/>
              </a:rPr>
              <a:t>、</a:t>
            </a:r>
            <a:r>
              <a:rPr lang="zh-CN" altLang="en-US" sz="3200" b="1" dirty="0">
                <a:solidFill>
                  <a:srgbClr val="595959"/>
                </a:solidFill>
                <a:latin typeface="黑体" panose="02010609060101010101" pitchFamily="49" charset="-122"/>
                <a:ea typeface="黑体" panose="02010609060101010101" pitchFamily="49" charset="-122"/>
                <a:sym typeface="+mn-ea"/>
              </a:rPr>
              <a:t>主要政策</a:t>
            </a:r>
            <a:endParaRPr lang="zh-CN" altLang="en-US" sz="3200" b="1" dirty="0">
              <a:solidFill>
                <a:srgbClr val="595959"/>
              </a:solidFill>
              <a:latin typeface="黑体" panose="02010609060101010101" pitchFamily="49" charset="-122"/>
              <a:ea typeface="黑体" panose="02010609060101010101" pitchFamily="49" charset="-122"/>
              <a:sym typeface="Calibri" panose="020F0502020204030204" pitchFamily="34" charset="0"/>
            </a:endParaRPr>
          </a:p>
        </p:txBody>
      </p:sp>
      <p:sp>
        <p:nvSpPr>
          <p:cNvPr id="10248" name="Rectangle 3"/>
          <p:cNvSpPr>
            <a:spLocks noGrp="1"/>
          </p:cNvSpPr>
          <p:nvPr/>
        </p:nvSpPr>
        <p:spPr>
          <a:xfrm>
            <a:off x="1574800" y="1196975"/>
            <a:ext cx="6346825" cy="3705225"/>
          </a:xfrm>
          <a:prstGeom prst="rect">
            <a:avLst/>
          </a:prstGeom>
          <a:noFill/>
          <a:ln w="9525">
            <a:noFill/>
          </a:ln>
        </p:spPr>
        <p:txBody>
          <a:bodyPr lIns="72390" tIns="36195" rIns="72390" bIns="36195"/>
          <a:p>
            <a:pPr marL="0" marR="0" lvl="0" indent="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lang="zh-CN" altLang="en-US" sz="2800" b="1">
                <a:ln>
                  <a:noFill/>
                </a:ln>
                <a:effectLst/>
                <a:uLnTx/>
                <a:uFillTx/>
                <a:latin typeface="楷体_GB2312" panose="02010609030101010101" charset="-122"/>
                <a:ea typeface="楷体_GB2312" panose="02010609030101010101" charset="-122"/>
                <a:cs typeface="楷体_GB2312" panose="02010609030101010101" charset="-122"/>
                <a:sym typeface="Calibri" panose="020F0502020204030204" pitchFamily="34" charset="0"/>
              </a:rPr>
              <a:t>（一）</a:t>
            </a:r>
            <a:r>
              <a:rPr lang="zh-CN" altLang="en-US" sz="2800" b="1" smtClean="0">
                <a:ln>
                  <a:noFill/>
                </a:ln>
                <a:effectLst/>
                <a:uLnTx/>
                <a:uFillTx/>
                <a:latin typeface="楷体_GB2312" panose="02010609030101010101" charset="-122"/>
                <a:ea typeface="楷体_GB2312" panose="02010609030101010101" charset="-122"/>
                <a:cs typeface="楷体_GB2312" panose="02010609030101010101" charset="-122"/>
                <a:sym typeface="Calibri" panose="020F0502020204030204" pitchFamily="34" charset="0"/>
              </a:rPr>
              <a:t>支持军民融合重大项目建设</a:t>
            </a:r>
            <a:endParaRPr kumimoji="0" lang="zh-CN" altLang="en-US" sz="2000" i="0" u="none" strike="noStrike" kern="1200" cap="none" spc="0" normalizeH="0" baseline="0" noProof="1">
              <a:ln>
                <a:noFill/>
              </a:ln>
              <a:solidFill>
                <a:schemeClr val="tx1"/>
              </a:solidFill>
              <a:effectLst/>
              <a:uLnTx/>
              <a:uFillTx/>
              <a:latin typeface="楷体_GB2312" panose="02010609030101010101" charset="-122"/>
              <a:ea typeface="楷体_GB2312" panose="02010609030101010101" charset="-122"/>
              <a:cs typeface="楷体_GB2312" panose="02010609030101010101" charset="-122"/>
              <a:sym typeface="Calibri" panose="020F0502020204030204" pitchFamily="34" charset="0"/>
            </a:endParaRPr>
          </a:p>
          <a:p>
            <a:pPr marL="0" marR="0" lvl="0" indent="0" algn="just" defTabSz="723900" rtl="0" eaLnBrk="1" fontAlgn="base" latinLnBrk="0" hangingPunct="1">
              <a:lnSpc>
                <a:spcPct val="140000"/>
              </a:lnSpc>
              <a:spcBef>
                <a:spcPts val="1000"/>
              </a:spcBef>
              <a:spcAft>
                <a:spcPct val="0"/>
              </a:spcAft>
              <a:buClrTx/>
              <a:buSzTx/>
              <a:buFont typeface="Arial" panose="020B0604020202020204" pitchFamily="34" charset="0"/>
              <a:buNone/>
              <a:defRPr/>
            </a:pPr>
            <a:r>
              <a:rPr sz="2400" b="1" smtClean="0">
                <a:ln>
                  <a:noFill/>
                </a:ln>
                <a:solidFill>
                  <a:srgbClr val="595959"/>
                </a:solidFill>
                <a:effectLst/>
                <a:uLnTx/>
                <a:uFillTx/>
                <a:latin typeface="黑体" panose="02010609060101010101" pitchFamily="49" charset="-122"/>
                <a:ea typeface="黑体" panose="02010609060101010101" pitchFamily="49" charset="-122"/>
                <a:sym typeface="Calibri" panose="020F0502020204030204" pitchFamily="34" charset="0"/>
              </a:rPr>
              <a:t>申报材料</a:t>
            </a:r>
            <a:r>
              <a:rPr lang="zh-CN" sz="2400" b="1" smtClean="0">
                <a:ln>
                  <a:noFill/>
                </a:ln>
                <a:solidFill>
                  <a:srgbClr val="595959"/>
                </a:solidFill>
                <a:effectLst/>
                <a:uLnTx/>
                <a:uFillTx/>
                <a:latin typeface="黑体" panose="02010609060101010101" pitchFamily="49" charset="-122"/>
                <a:ea typeface="黑体" panose="02010609060101010101" pitchFamily="49" charset="-122"/>
                <a:sym typeface="Calibri" panose="020F0502020204030204" pitchFamily="34" charset="0"/>
              </a:rPr>
              <a:t>：</a:t>
            </a:r>
            <a:endParaRPr kumimoji="0" sz="2000" b="1" i="0" u="none" strike="noStrike" kern="1200" cap="none" spc="0" normalizeH="0" baseline="0" noProof="1">
              <a:ln>
                <a:noFill/>
              </a:ln>
              <a:solidFill>
                <a:srgbClr val="595959"/>
              </a:solidFill>
              <a:effectLst/>
              <a:uLnTx/>
              <a:uFillTx/>
              <a:latin typeface="黑体" panose="02010609060101010101" pitchFamily="49" charset="-122"/>
              <a:ea typeface="黑体" panose="02010609060101010101" pitchFamily="49" charset="-122"/>
              <a:cs typeface="+mn-cs"/>
              <a:sym typeface="Calibri" panose="020F0502020204030204" pitchFamily="34" charset="0"/>
            </a:endParaRPr>
          </a:p>
          <a:p>
            <a:pPr indent="457200" algn="just">
              <a:lnSpc>
                <a:spcPct val="140000"/>
              </a:lnSpc>
              <a:spcBef>
                <a:spcPts val="1000"/>
              </a:spcBef>
            </a:pPr>
            <a:r>
              <a:rPr lang="zh-CN" altLang="en-US" sz="180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lang="en-US" altLang="zh-CN" sz="180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4</a:t>
            </a:r>
            <a:r>
              <a:rPr lang="zh-CN" altLang="en-US" sz="180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sz="1800" smtClean="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企业对所提供资料真实性并承担法律责任的声明</a:t>
            </a:r>
            <a:r>
              <a:rPr sz="1800">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rPr>
              <a:t>（加盖单位公章，并由法人代表签字）；</a:t>
            </a:r>
            <a:endParaRPr kumimoji="0" sz="1800" b="0" i="0" u="none" strike="noStrike" kern="1200" cap="none" spc="0" normalizeH="0" baseline="0" noProof="1">
              <a:ln>
                <a:noFill/>
              </a:ln>
              <a:solidFill>
                <a:srgbClr val="595959"/>
              </a:solidFill>
              <a:effectLst/>
              <a:uLnTx/>
              <a:uFillTx/>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indent="457200" algn="just">
              <a:lnSpc>
                <a:spcPct val="140000"/>
              </a:lnSpc>
              <a:spcBef>
                <a:spcPts val="1000"/>
              </a:spcBef>
            </a:pPr>
            <a:r>
              <a:rPr lang="zh-CN" altLang="en-US" sz="18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lang="en-US" altLang="zh-CN" sz="18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5</a:t>
            </a:r>
            <a:r>
              <a:rPr lang="zh-CN" altLang="en-US" sz="18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）国家、河南省对我市军民融合类项目给予资金支持的文件或公示证明；</a:t>
            </a:r>
            <a:endParaRPr lang="en-US" altLang="zh-CN" sz="18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a:p>
            <a:pPr indent="457200" algn="just">
              <a:lnSpc>
                <a:spcPct val="140000"/>
              </a:lnSpc>
              <a:spcBef>
                <a:spcPts val="1000"/>
              </a:spcBef>
            </a:pPr>
            <a:r>
              <a:rPr lang="zh-CN" altLang="en-US" sz="18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a:t>
            </a:r>
            <a:r>
              <a:rPr lang="en-US" altLang="zh-CN" sz="18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6</a:t>
            </a:r>
            <a:r>
              <a:rPr lang="zh-CN" altLang="en-US" sz="1800"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rPr>
              <a:t>）其他需要提供的材料（项目竣工验收报告或项目进展情况证明；会计师事务所出具的上年度审计报告）。</a:t>
            </a:r>
            <a:endParaRPr lang="zh-CN" altLang="en-US" sz="1800" b="1" dirty="0">
              <a:solidFill>
                <a:srgbClr val="595959"/>
              </a:solidFill>
              <a:latin typeface="仿宋_GB2312" panose="02010609030101010101" charset="-122"/>
              <a:ea typeface="仿宋_GB2312" panose="02010609030101010101" charset="-122"/>
              <a:cs typeface="仿宋_GB2312" panose="02010609030101010101" charset="-122"/>
              <a:sym typeface="Calibri" panose="020F0502020204030204" pitchFamily="34" charset="0"/>
            </a:endParaRPr>
          </a:p>
        </p:txBody>
      </p:sp>
      <p:sp>
        <p:nvSpPr>
          <p:cNvPr id="10249" name="Rectangle 7"/>
          <p:cNvSpPr/>
          <p:nvPr/>
        </p:nvSpPr>
        <p:spPr>
          <a:xfrm>
            <a:off x="0" y="5387975"/>
            <a:ext cx="9153525" cy="330200"/>
          </a:xfrm>
          <a:prstGeom prst="rect">
            <a:avLst/>
          </a:prstGeom>
          <a:solidFill>
            <a:srgbClr val="336699">
              <a:alpha val="70195"/>
            </a:srgbClr>
          </a:solidFill>
          <a:ln w="9525">
            <a:noFill/>
          </a:ln>
        </p:spPr>
        <p:txBody>
          <a:bodyPr wrap="none" lIns="71385" tIns="37200" rIns="71385" bIns="37200" anchor="ctr"/>
          <a:p>
            <a:endParaRPr lang="zh-CN" altLang="zh-CN" dirty="0">
              <a:solidFill>
                <a:srgbClr val="000000"/>
              </a:solidFill>
              <a:latin typeface="Calibri" panose="020F0502020204030204" pitchFamily="34" charset="0"/>
              <a:sym typeface="宋体" panose="02010600030101010101" pitchFamily="2" charset="-122"/>
            </a:endParaRPr>
          </a:p>
        </p:txBody>
      </p:sp>
      <p:sp>
        <p:nvSpPr>
          <p:cNvPr id="10250" name="Rectangle 2"/>
          <p:cNvSpPr>
            <a:spLocks noGrp="1"/>
          </p:cNvSpPr>
          <p:nvPr/>
        </p:nvSpPr>
        <p:spPr>
          <a:xfrm>
            <a:off x="6653213" y="5387975"/>
            <a:ext cx="2336800" cy="285750"/>
          </a:xfrm>
          <a:prstGeom prst="rect">
            <a:avLst/>
          </a:prstGeom>
          <a:noFill/>
          <a:ln w="9525">
            <a:noFill/>
          </a:ln>
        </p:spPr>
        <p:txBody>
          <a:bodyPr lIns="72390" tIns="36195" rIns="72390" bIns="36195" anchor="b"/>
          <a:p>
            <a:pPr algn="ctr">
              <a:lnSpc>
                <a:spcPct val="90000"/>
              </a:lnSpc>
            </a:pPr>
            <a:r>
              <a:rPr lang="zh-CN" altLang="en-US" sz="1500" dirty="0">
                <a:solidFill>
                  <a:srgbClr val="454545"/>
                </a:solidFill>
                <a:latin typeface="微软雅黑" panose="020B0503020204020204" pitchFamily="34" charset="-122"/>
                <a:ea typeface="微软雅黑" panose="020B0503020204020204" pitchFamily="34" charset="-122"/>
                <a:sym typeface="微软雅黑" panose="020B0503020204020204" pitchFamily="34" charset="-122"/>
              </a:rPr>
              <a:t>郑州工信局  国防工办</a:t>
            </a:r>
            <a:endParaRPr lang="zh-CN" altLang="en-US" sz="3400" dirty="0">
              <a:solidFill>
                <a:srgbClr val="000000"/>
              </a:solidFill>
              <a:latin typeface="Calibri Light" panose="020F0302020204030204" pitchFamily="34" charset="0"/>
              <a:sym typeface="Calibri Light" panose="020F0302020204030204" pitchFamily="34" charset="0"/>
            </a:endParaRPr>
          </a:p>
        </p:txBody>
      </p:sp>
    </p:spTree>
  </p:cSld>
  <p:clrMapOvr>
    <a:masterClrMapping/>
  </p:clrMapOvr>
  <p:transition spd="slow">
    <p:fade/>
  </p:transition>
</p:sld>
</file>

<file path=ppt/theme/theme1.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AE9F3">
            <a:alpha val="70000"/>
          </a:srgbClr>
        </a:solidFill>
        <a:ln>
          <a:noFill/>
        </a:ln>
      </a:spPr>
      <a:bodyPr vert="horz" wrap="none" lIns="90170" tIns="46990" rIns="90170" bIns="46990" numCol="1" anchor="ctr"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rgbClr val="DAE9F3">
            <a:alpha val="70000"/>
          </a:srgbClr>
        </a:solidFill>
        <a:ln>
          <a:noFill/>
        </a:ln>
      </a:spPr>
      <a:bodyPr vert="horz" wrap="none" lIns="90170" tIns="46990" rIns="90170" bIns="46990" numCol="1" anchor="ctr"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AE9F3">
            <a:alpha val="70000"/>
          </a:srgbClr>
        </a:solidFill>
        <a:ln>
          <a:noFill/>
        </a:ln>
      </a:spPr>
      <a:bodyPr vert="horz" wrap="none" lIns="90170" tIns="46990" rIns="90170" bIns="46990" numCol="1" anchor="ctr"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rgbClr val="DAE9F3">
            <a:alpha val="70000"/>
          </a:srgbClr>
        </a:solidFill>
        <a:ln>
          <a:noFill/>
        </a:ln>
      </a:spPr>
      <a:bodyPr vert="horz" wrap="none" lIns="90170" tIns="46990" rIns="90170" bIns="46990" numCol="1" anchor="ctr"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AE9F3">
            <a:alpha val="70000"/>
          </a:srgbClr>
        </a:solidFill>
        <a:ln>
          <a:noFill/>
        </a:ln>
      </a:spPr>
      <a:bodyPr vert="horz" wrap="none" lIns="90170" tIns="46990" rIns="90170" bIns="46990" numCol="1" anchor="ctr"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rgbClr val="DAE9F3">
            <a:alpha val="70000"/>
          </a:srgbClr>
        </a:solidFill>
        <a:ln>
          <a:noFill/>
        </a:ln>
      </a:spPr>
      <a:bodyPr vert="horz" wrap="none" lIns="90170" tIns="46990" rIns="90170" bIns="46990" numCol="1" anchor="ctr"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1817</Words>
  <Application>WPS 演示</Application>
  <PresentationFormat>自定义</PresentationFormat>
  <Paragraphs>154</Paragraphs>
  <Slides>17</Slides>
  <Notes>1</Notes>
  <HiddenSlides>0</HiddenSlides>
  <MMClips>0</MMClips>
  <ScaleCrop>false</ScaleCrop>
  <HeadingPairs>
    <vt:vector size="6" baseType="variant">
      <vt:variant>
        <vt:lpstr>已用的字体</vt:lpstr>
      </vt:variant>
      <vt:variant>
        <vt:i4>11</vt:i4>
      </vt:variant>
      <vt:variant>
        <vt:lpstr>主题</vt:lpstr>
      </vt:variant>
      <vt:variant>
        <vt:i4>3</vt:i4>
      </vt:variant>
      <vt:variant>
        <vt:lpstr>幻灯片标题</vt:lpstr>
      </vt:variant>
      <vt:variant>
        <vt:i4>17</vt:i4>
      </vt:variant>
    </vt:vector>
  </HeadingPairs>
  <TitlesOfParts>
    <vt:vector size="31" baseType="lpstr">
      <vt:lpstr>Arial</vt:lpstr>
      <vt:lpstr>宋体</vt:lpstr>
      <vt:lpstr>Wingdings</vt:lpstr>
      <vt:lpstr>Calibri Light</vt:lpstr>
      <vt:lpstr>Calibri</vt:lpstr>
      <vt:lpstr>微软雅黑</vt:lpstr>
      <vt:lpstr>黑体</vt:lpstr>
      <vt:lpstr>华文楷体</vt:lpstr>
      <vt:lpstr>楷体_GB2312</vt:lpstr>
      <vt:lpstr>仿宋_GB2312</vt:lpstr>
      <vt:lpstr>Arial Unicode MS</vt:lpstr>
      <vt:lpstr>Office 主题</vt:lpstr>
      <vt:lpstr>1_Office 主题</vt:lpstr>
      <vt:lpstr>2_Office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折戟沉沙</cp:lastModifiedBy>
  <cp:revision>305</cp:revision>
  <dcterms:created xsi:type="dcterms:W3CDTF">2013-01-25T01:44:00Z</dcterms:created>
  <dcterms:modified xsi:type="dcterms:W3CDTF">2019-04-22T09:57:06Z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2052-11.1.0.8642</vt:lpwstr>
  </property>
</Properties>
</file>